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4"/>
  </p:notesMasterIdLst>
  <p:sldIdLst>
    <p:sldId id="275" r:id="rId5"/>
    <p:sldId id="294" r:id="rId6"/>
    <p:sldId id="281" r:id="rId7"/>
    <p:sldId id="295" r:id="rId8"/>
    <p:sldId id="282" r:id="rId9"/>
    <p:sldId id="292" r:id="rId10"/>
    <p:sldId id="293" r:id="rId11"/>
    <p:sldId id="279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hwash, J.Y. el (16095065)" initials="B(" lastIdx="1" clrIdx="0">
    <p:extLst>
      <p:ext uri="{19B8F6BF-5375-455C-9EA6-DF929625EA0E}">
        <p15:presenceInfo xmlns:p15="http://schemas.microsoft.com/office/powerpoint/2012/main" userId="S::16095065@student.hhs.nl::920d9931-c2a1-49e3-8e80-6f18979016e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85B6"/>
    <a:srgbClr val="FF94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48404-ABB0-42EC-944E-A48972DAF3B1}" v="1" dt="2020-10-30T11:28:29.660"/>
    <p1510:client id="{28FD09E0-C0C0-47E3-A60F-F299337B2F3D}" v="1288" dt="2020-10-25T13:58:49.586"/>
    <p1510:client id="{2AE099C0-A4B2-416E-8108-DE7ACB59BBCA}" v="451" dt="2020-10-25T15:20:29.232"/>
    <p1510:client id="{77487D72-0BEE-49F7-9034-0128DB41F481}" v="61" dt="2020-10-30T11:26:13.521"/>
    <p1510:client id="{D6F1786F-ACDC-403D-95B5-8189C8D97227}" v="26" dt="2020-10-30T07:40:22.566"/>
    <p1510:client id="{DA63CDB8-D3CD-4FBA-A974-3A6375146CCD}" v="10" dt="2020-10-29T19:33:46.6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hwash, J.Y. el (16095065)" userId="S::16095065@student.hhs.nl::920d9931-c2a1-49e3-8e80-6f18979016ec" providerId="AD" clId="Web-{04848404-ABB0-42EC-944E-A48972DAF3B1}"/>
    <pc:docChg chg="">
      <pc:chgData name="Bhwash, J.Y. el (16095065)" userId="S::16095065@student.hhs.nl::920d9931-c2a1-49e3-8e80-6f18979016ec" providerId="AD" clId="Web-{04848404-ABB0-42EC-944E-A48972DAF3B1}" dt="2020-10-30T11:28:29.660" v="0"/>
      <pc:docMkLst>
        <pc:docMk/>
      </pc:docMkLst>
      <pc:sldChg chg="addCm">
        <pc:chgData name="Bhwash, J.Y. el (16095065)" userId="S::16095065@student.hhs.nl::920d9931-c2a1-49e3-8e80-6f18979016ec" providerId="AD" clId="Web-{04848404-ABB0-42EC-944E-A48972DAF3B1}" dt="2020-10-30T11:28:29.660" v="0"/>
        <pc:sldMkLst>
          <pc:docMk/>
          <pc:sldMk cId="2765681568" sldId="293"/>
        </pc:sldMkLst>
      </pc:sldChg>
    </pc:docChg>
  </pc:docChgLst>
  <pc:docChgLst>
    <pc:chgData name="Duivenvoorden, L. (18005152)" userId="2f32dc38-11c9-455b-95e2-402c987300c5" providerId="ADAL" clId="{0C43754F-1F9D-E14A-B101-78E5DE502B3B}"/>
    <pc:docChg chg="modSld">
      <pc:chgData name="Duivenvoorden, L. (18005152)" userId="2f32dc38-11c9-455b-95e2-402c987300c5" providerId="ADAL" clId="{0C43754F-1F9D-E14A-B101-78E5DE502B3B}" dt="2020-10-25T15:04:09.602" v="0" actId="1076"/>
      <pc:docMkLst>
        <pc:docMk/>
      </pc:docMkLst>
      <pc:sldChg chg="modSp">
        <pc:chgData name="Duivenvoorden, L. (18005152)" userId="2f32dc38-11c9-455b-95e2-402c987300c5" providerId="ADAL" clId="{0C43754F-1F9D-E14A-B101-78E5DE502B3B}" dt="2020-10-25T15:04:09.602" v="0" actId="1076"/>
        <pc:sldMkLst>
          <pc:docMk/>
          <pc:sldMk cId="2877577926" sldId="282"/>
        </pc:sldMkLst>
        <pc:spChg chg="mod">
          <ac:chgData name="Duivenvoorden, L. (18005152)" userId="2f32dc38-11c9-455b-95e2-402c987300c5" providerId="ADAL" clId="{0C43754F-1F9D-E14A-B101-78E5DE502B3B}" dt="2020-10-25T15:04:09.602" v="0" actId="1076"/>
          <ac:spMkLst>
            <pc:docMk/>
            <pc:sldMk cId="2877577926" sldId="282"/>
            <ac:spMk id="3" creationId="{089917F5-5048-4A6A-BA8B-06E1BC975F60}"/>
          </ac:spMkLst>
        </pc:spChg>
      </pc:sldChg>
    </pc:docChg>
  </pc:docChgLst>
  <pc:docChgLst>
    <pc:chgData name="Duivenvoorden, L. (18005152)" userId="2f32dc38-11c9-455b-95e2-402c987300c5" providerId="ADAL" clId="{1F6A3248-88CB-475D-8EE1-E1DB43963130}"/>
    <pc:docChg chg="undo custSel mod addSld delSld modSld sldOrd">
      <pc:chgData name="Duivenvoorden, L. (18005152)" userId="2f32dc38-11c9-455b-95e2-402c987300c5" providerId="ADAL" clId="{1F6A3248-88CB-475D-8EE1-E1DB43963130}" dt="2020-10-12T08:13:30.248" v="3513" actId="20577"/>
      <pc:docMkLst>
        <pc:docMk/>
      </pc:docMkLst>
      <pc:sldChg chg="modSp add del mod ord">
        <pc:chgData name="Duivenvoorden, L. (18005152)" userId="2f32dc38-11c9-455b-95e2-402c987300c5" providerId="ADAL" clId="{1F6A3248-88CB-475D-8EE1-E1DB43963130}" dt="2020-10-11T10:01:37.702" v="1583" actId="47"/>
        <pc:sldMkLst>
          <pc:docMk/>
          <pc:sldMk cId="109857222" sldId="256"/>
        </pc:sldMkLst>
        <pc:spChg chg="mod">
          <ac:chgData name="Duivenvoorden, L. (18005152)" userId="2f32dc38-11c9-455b-95e2-402c987300c5" providerId="ADAL" clId="{1F6A3248-88CB-475D-8EE1-E1DB43963130}" dt="2020-10-11T09:10:32.117" v="18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Duivenvoorden, L. (18005152)" userId="2f32dc38-11c9-455b-95e2-402c987300c5" providerId="ADAL" clId="{1F6A3248-88CB-475D-8EE1-E1DB43963130}" dt="2020-10-11T09:13:14.214" v="221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delSp add del setBg delDesignElem">
        <pc:chgData name="Duivenvoorden, L. (18005152)" userId="2f32dc38-11c9-455b-95e2-402c987300c5" providerId="ADAL" clId="{1F6A3248-88CB-475D-8EE1-E1DB43963130}" dt="2020-10-11T09:15:59.208" v="357"/>
        <pc:sldMkLst>
          <pc:docMk/>
          <pc:sldMk cId="4248971989" sldId="268"/>
        </pc:sldMkLst>
        <pc:spChg chg="del">
          <ac:chgData name="Duivenvoorden, L. (18005152)" userId="2f32dc38-11c9-455b-95e2-402c987300c5" providerId="ADAL" clId="{1F6A3248-88CB-475D-8EE1-E1DB43963130}" dt="2020-10-11T09:15:47.883" v="355"/>
          <ac:spMkLst>
            <pc:docMk/>
            <pc:sldMk cId="4248971989" sldId="268"/>
            <ac:spMk id="11" creationId="{D87AB319-64C0-4E2D-B1CD-0A970301BEEA}"/>
          </ac:spMkLst>
        </pc:spChg>
        <pc:spChg chg="del">
          <ac:chgData name="Duivenvoorden, L. (18005152)" userId="2f32dc38-11c9-455b-95e2-402c987300c5" providerId="ADAL" clId="{1F6A3248-88CB-475D-8EE1-E1DB43963130}" dt="2020-10-11T09:15:47.883" v="355"/>
          <ac:spMkLst>
            <pc:docMk/>
            <pc:sldMk cId="4248971989" sldId="268"/>
            <ac:spMk id="13" creationId="{EDAFA9A5-03CC-4F94-B964-70682CDB0B16}"/>
          </ac:spMkLst>
        </pc:spChg>
        <pc:spChg chg="del">
          <ac:chgData name="Duivenvoorden, L. (18005152)" userId="2f32dc38-11c9-455b-95e2-402c987300c5" providerId="ADAL" clId="{1F6A3248-88CB-475D-8EE1-E1DB43963130}" dt="2020-10-11T09:15:47.883" v="355"/>
          <ac:spMkLst>
            <pc:docMk/>
            <pc:sldMk cId="4248971989" sldId="268"/>
            <ac:spMk id="15" creationId="{73B36B60-731F-409B-A240-BBF521AB746D}"/>
          </ac:spMkLst>
        </pc:spChg>
      </pc:sldChg>
      <pc:sldChg chg="ord">
        <pc:chgData name="Duivenvoorden, L. (18005152)" userId="2f32dc38-11c9-455b-95e2-402c987300c5" providerId="ADAL" clId="{1F6A3248-88CB-475D-8EE1-E1DB43963130}" dt="2020-10-11T09:05:34.419" v="3"/>
        <pc:sldMkLst>
          <pc:docMk/>
          <pc:sldMk cId="4256657444" sldId="275"/>
        </pc:sldMkLst>
      </pc:sldChg>
      <pc:sldChg chg="modSp add del mod ord">
        <pc:chgData name="Duivenvoorden, L. (18005152)" userId="2f32dc38-11c9-455b-95e2-402c987300c5" providerId="ADAL" clId="{1F6A3248-88CB-475D-8EE1-E1DB43963130}" dt="2020-10-11T10:01:40.966" v="1584" actId="47"/>
        <pc:sldMkLst>
          <pc:docMk/>
          <pc:sldMk cId="968790254" sldId="276"/>
        </pc:sldMkLst>
        <pc:spChg chg="mod">
          <ac:chgData name="Duivenvoorden, L. (18005152)" userId="2f32dc38-11c9-455b-95e2-402c987300c5" providerId="ADAL" clId="{1F6A3248-88CB-475D-8EE1-E1DB43963130}" dt="2020-10-11T09:10:53.727" v="41" actId="20577"/>
          <ac:spMkLst>
            <pc:docMk/>
            <pc:sldMk cId="968790254" sldId="276"/>
            <ac:spMk id="2" creationId="{00000000-0000-0000-0000-000000000000}"/>
          </ac:spMkLst>
        </pc:spChg>
        <pc:spChg chg="mod">
          <ac:chgData name="Duivenvoorden, L. (18005152)" userId="2f32dc38-11c9-455b-95e2-402c987300c5" providerId="ADAL" clId="{1F6A3248-88CB-475D-8EE1-E1DB43963130}" dt="2020-10-11T09:12:52.247" v="193" actId="20577"/>
          <ac:spMkLst>
            <pc:docMk/>
            <pc:sldMk cId="968790254" sldId="276"/>
            <ac:spMk id="3" creationId="{00000000-0000-0000-0000-000000000000}"/>
          </ac:spMkLst>
        </pc:spChg>
      </pc:sldChg>
      <pc:sldChg chg="modSp add del mod">
        <pc:chgData name="Duivenvoorden, L. (18005152)" userId="2f32dc38-11c9-455b-95e2-402c987300c5" providerId="ADAL" clId="{1F6A3248-88CB-475D-8EE1-E1DB43963130}" dt="2020-10-11T10:29:45.411" v="3388" actId="47"/>
        <pc:sldMkLst>
          <pc:docMk/>
          <pc:sldMk cId="391603639" sldId="277"/>
        </pc:sldMkLst>
        <pc:spChg chg="mod">
          <ac:chgData name="Duivenvoorden, L. (18005152)" userId="2f32dc38-11c9-455b-95e2-402c987300c5" providerId="ADAL" clId="{1F6A3248-88CB-475D-8EE1-E1DB43963130}" dt="2020-10-11T09:14:59.866" v="337" actId="20577"/>
          <ac:spMkLst>
            <pc:docMk/>
            <pc:sldMk cId="391603639" sldId="277"/>
            <ac:spMk id="2" creationId="{00000000-0000-0000-0000-000000000000}"/>
          </ac:spMkLst>
        </pc:spChg>
        <pc:spChg chg="mod">
          <ac:chgData name="Duivenvoorden, L. (18005152)" userId="2f32dc38-11c9-455b-95e2-402c987300c5" providerId="ADAL" clId="{1F6A3248-88CB-475D-8EE1-E1DB43963130}" dt="2020-10-11T09:15:31.926" v="353" actId="20577"/>
          <ac:spMkLst>
            <pc:docMk/>
            <pc:sldMk cId="391603639" sldId="277"/>
            <ac:spMk id="3" creationId="{00000000-0000-0000-0000-000000000000}"/>
          </ac:spMkLst>
        </pc:spChg>
      </pc:sldChg>
      <pc:sldChg chg="modSp add del mod ord">
        <pc:chgData name="Duivenvoorden, L. (18005152)" userId="2f32dc38-11c9-455b-95e2-402c987300c5" providerId="ADAL" clId="{1F6A3248-88CB-475D-8EE1-E1DB43963130}" dt="2020-10-11T09:48:05.710" v="1124" actId="47"/>
        <pc:sldMkLst>
          <pc:docMk/>
          <pc:sldMk cId="1695068231" sldId="278"/>
        </pc:sldMkLst>
        <pc:spChg chg="mod">
          <ac:chgData name="Duivenvoorden, L. (18005152)" userId="2f32dc38-11c9-455b-95e2-402c987300c5" providerId="ADAL" clId="{1F6A3248-88CB-475D-8EE1-E1DB43963130}" dt="2020-10-11T09:18:18.282" v="373" actId="20577"/>
          <ac:spMkLst>
            <pc:docMk/>
            <pc:sldMk cId="1695068231" sldId="278"/>
            <ac:spMk id="2" creationId="{00000000-0000-0000-0000-000000000000}"/>
          </ac:spMkLst>
        </pc:spChg>
        <pc:spChg chg="mod">
          <ac:chgData name="Duivenvoorden, L. (18005152)" userId="2f32dc38-11c9-455b-95e2-402c987300c5" providerId="ADAL" clId="{1F6A3248-88CB-475D-8EE1-E1DB43963130}" dt="2020-10-11T09:18:21.753" v="374" actId="20577"/>
          <ac:spMkLst>
            <pc:docMk/>
            <pc:sldMk cId="1695068231" sldId="278"/>
            <ac:spMk id="3" creationId="{00000000-0000-0000-0000-000000000000}"/>
          </ac:spMkLst>
        </pc:spChg>
      </pc:sldChg>
      <pc:sldChg chg="modSp add mod ord">
        <pc:chgData name="Duivenvoorden, L. (18005152)" userId="2f32dc38-11c9-455b-95e2-402c987300c5" providerId="ADAL" clId="{1F6A3248-88CB-475D-8EE1-E1DB43963130}" dt="2020-10-12T08:13:30.248" v="3513" actId="20577"/>
        <pc:sldMkLst>
          <pc:docMk/>
          <pc:sldMk cId="3030734450" sldId="279"/>
        </pc:sldMkLst>
        <pc:spChg chg="mod">
          <ac:chgData name="Duivenvoorden, L. (18005152)" userId="2f32dc38-11c9-455b-95e2-402c987300c5" providerId="ADAL" clId="{1F6A3248-88CB-475D-8EE1-E1DB43963130}" dt="2020-10-11T09:27:44.943" v="400" actId="20577"/>
          <ac:spMkLst>
            <pc:docMk/>
            <pc:sldMk cId="3030734450" sldId="279"/>
            <ac:spMk id="2" creationId="{00000000-0000-0000-0000-000000000000}"/>
          </ac:spMkLst>
        </pc:spChg>
        <pc:spChg chg="mod">
          <ac:chgData name="Duivenvoorden, L. (18005152)" userId="2f32dc38-11c9-455b-95e2-402c987300c5" providerId="ADAL" clId="{1F6A3248-88CB-475D-8EE1-E1DB43963130}" dt="2020-10-12T08:13:30.248" v="3513" actId="20577"/>
          <ac:spMkLst>
            <pc:docMk/>
            <pc:sldMk cId="3030734450" sldId="279"/>
            <ac:spMk id="3" creationId="{00000000-0000-0000-0000-000000000000}"/>
          </ac:spMkLst>
        </pc:spChg>
      </pc:sldChg>
      <pc:sldChg chg="addSp modSp new mod ord setBg">
        <pc:chgData name="Duivenvoorden, L. (18005152)" userId="2f32dc38-11c9-455b-95e2-402c987300c5" providerId="ADAL" clId="{1F6A3248-88CB-475D-8EE1-E1DB43963130}" dt="2020-10-11T09:36:44.702" v="410"/>
        <pc:sldMkLst>
          <pc:docMk/>
          <pc:sldMk cId="3416548192" sldId="280"/>
        </pc:sldMkLst>
        <pc:spChg chg="mod ord">
          <ac:chgData name="Duivenvoorden, L. (18005152)" userId="2f32dc38-11c9-455b-95e2-402c987300c5" providerId="ADAL" clId="{1F6A3248-88CB-475D-8EE1-E1DB43963130}" dt="2020-10-11T09:36:28.926" v="408" actId="26606"/>
          <ac:spMkLst>
            <pc:docMk/>
            <pc:sldMk cId="3416548192" sldId="280"/>
            <ac:spMk id="2" creationId="{59216DCB-DD24-4E88-8CBE-B3653683DCB8}"/>
          </ac:spMkLst>
        </pc:spChg>
        <pc:picChg chg="add mod">
          <ac:chgData name="Duivenvoorden, L. (18005152)" userId="2f32dc38-11c9-455b-95e2-402c987300c5" providerId="ADAL" clId="{1F6A3248-88CB-475D-8EE1-E1DB43963130}" dt="2020-10-11T09:36:28.926" v="408" actId="26606"/>
          <ac:picMkLst>
            <pc:docMk/>
            <pc:sldMk cId="3416548192" sldId="280"/>
            <ac:picMk id="4" creationId="{FB5CCD5F-F0A7-48DA-9F00-F4E988BF52B4}"/>
          </ac:picMkLst>
        </pc:picChg>
      </pc:sldChg>
      <pc:sldChg chg="modSp new mod modAnim">
        <pc:chgData name="Duivenvoorden, L. (18005152)" userId="2f32dc38-11c9-455b-95e2-402c987300c5" providerId="ADAL" clId="{1F6A3248-88CB-475D-8EE1-E1DB43963130}" dt="2020-10-11T09:42:16.100" v="907"/>
        <pc:sldMkLst>
          <pc:docMk/>
          <pc:sldMk cId="2581135166" sldId="281"/>
        </pc:sldMkLst>
        <pc:spChg chg="mod">
          <ac:chgData name="Duivenvoorden, L. (18005152)" userId="2f32dc38-11c9-455b-95e2-402c987300c5" providerId="ADAL" clId="{1F6A3248-88CB-475D-8EE1-E1DB43963130}" dt="2020-10-11T09:37:05.933" v="430" actId="20577"/>
          <ac:spMkLst>
            <pc:docMk/>
            <pc:sldMk cId="2581135166" sldId="281"/>
            <ac:spMk id="2" creationId="{E52F4A04-ACA8-450D-B04B-52180FDA8617}"/>
          </ac:spMkLst>
        </pc:spChg>
        <pc:spChg chg="mod">
          <ac:chgData name="Duivenvoorden, L. (18005152)" userId="2f32dc38-11c9-455b-95e2-402c987300c5" providerId="ADAL" clId="{1F6A3248-88CB-475D-8EE1-E1DB43963130}" dt="2020-10-11T09:41:33.999" v="902" actId="20577"/>
          <ac:spMkLst>
            <pc:docMk/>
            <pc:sldMk cId="2581135166" sldId="281"/>
            <ac:spMk id="3" creationId="{28F79B2A-322F-4B70-89F6-B5BD51F3DA53}"/>
          </ac:spMkLst>
        </pc:spChg>
      </pc:sldChg>
      <pc:sldChg chg="modSp new mod">
        <pc:chgData name="Duivenvoorden, L. (18005152)" userId="2f32dc38-11c9-455b-95e2-402c987300c5" providerId="ADAL" clId="{1F6A3248-88CB-475D-8EE1-E1DB43963130}" dt="2020-10-11T09:50:19.268" v="1325" actId="20577"/>
        <pc:sldMkLst>
          <pc:docMk/>
          <pc:sldMk cId="2877577926" sldId="282"/>
        </pc:sldMkLst>
        <pc:spChg chg="mod">
          <ac:chgData name="Duivenvoorden, L. (18005152)" userId="2f32dc38-11c9-455b-95e2-402c987300c5" providerId="ADAL" clId="{1F6A3248-88CB-475D-8EE1-E1DB43963130}" dt="2020-10-11T09:44:03.283" v="945" actId="20577"/>
          <ac:spMkLst>
            <pc:docMk/>
            <pc:sldMk cId="2877577926" sldId="282"/>
            <ac:spMk id="2" creationId="{DD14E2DE-05E4-4C0C-A472-CE91EBEF0542}"/>
          </ac:spMkLst>
        </pc:spChg>
        <pc:spChg chg="mod">
          <ac:chgData name="Duivenvoorden, L. (18005152)" userId="2f32dc38-11c9-455b-95e2-402c987300c5" providerId="ADAL" clId="{1F6A3248-88CB-475D-8EE1-E1DB43963130}" dt="2020-10-11T09:50:19.268" v="1325" actId="20577"/>
          <ac:spMkLst>
            <pc:docMk/>
            <pc:sldMk cId="2877577926" sldId="282"/>
            <ac:spMk id="3" creationId="{089917F5-5048-4A6A-BA8B-06E1BC975F60}"/>
          </ac:spMkLst>
        </pc:spChg>
      </pc:sldChg>
      <pc:sldChg chg="modSp new del mod ord">
        <pc:chgData name="Duivenvoorden, L. (18005152)" userId="2f32dc38-11c9-455b-95e2-402c987300c5" providerId="ADAL" clId="{1F6A3248-88CB-475D-8EE1-E1DB43963130}" dt="2020-10-11T09:43:33.802" v="933" actId="47"/>
        <pc:sldMkLst>
          <pc:docMk/>
          <pc:sldMk cId="3937330247" sldId="282"/>
        </pc:sldMkLst>
        <pc:spChg chg="mod">
          <ac:chgData name="Duivenvoorden, L. (18005152)" userId="2f32dc38-11c9-455b-95e2-402c987300c5" providerId="ADAL" clId="{1F6A3248-88CB-475D-8EE1-E1DB43963130}" dt="2020-10-11T09:43:11.693" v="914" actId="20577"/>
          <ac:spMkLst>
            <pc:docMk/>
            <pc:sldMk cId="3937330247" sldId="282"/>
            <ac:spMk id="2" creationId="{6EC3C8FC-C753-4941-B448-4BE81B7BEA99}"/>
          </ac:spMkLst>
        </pc:spChg>
        <pc:spChg chg="mod">
          <ac:chgData name="Duivenvoorden, L. (18005152)" userId="2f32dc38-11c9-455b-95e2-402c987300c5" providerId="ADAL" clId="{1F6A3248-88CB-475D-8EE1-E1DB43963130}" dt="2020-10-11T09:43:29.534" v="932" actId="20577"/>
          <ac:spMkLst>
            <pc:docMk/>
            <pc:sldMk cId="3937330247" sldId="282"/>
            <ac:spMk id="3" creationId="{08A37B89-EE95-47AF-B580-7CFBEE238DE5}"/>
          </ac:spMkLst>
        </pc:spChg>
      </pc:sldChg>
      <pc:sldChg chg="add del">
        <pc:chgData name="Duivenvoorden, L. (18005152)" userId="2f32dc38-11c9-455b-95e2-402c987300c5" providerId="ADAL" clId="{1F6A3248-88CB-475D-8EE1-E1DB43963130}" dt="2020-10-11T09:38:02.113" v="432"/>
        <pc:sldMkLst>
          <pc:docMk/>
          <pc:sldMk cId="4277731205" sldId="282"/>
        </pc:sldMkLst>
      </pc:sldChg>
      <pc:sldChg chg="addSp modSp new mod modAnim">
        <pc:chgData name="Duivenvoorden, L. (18005152)" userId="2f32dc38-11c9-455b-95e2-402c987300c5" providerId="ADAL" clId="{1F6A3248-88CB-475D-8EE1-E1DB43963130}" dt="2020-10-12T07:49:41.675" v="3457" actId="20577"/>
        <pc:sldMkLst>
          <pc:docMk/>
          <pc:sldMk cId="3485984916" sldId="283"/>
        </pc:sldMkLst>
        <pc:spChg chg="mod">
          <ac:chgData name="Duivenvoorden, L. (18005152)" userId="2f32dc38-11c9-455b-95e2-402c987300c5" providerId="ADAL" clId="{1F6A3248-88CB-475D-8EE1-E1DB43963130}" dt="2020-10-12T07:49:41.675" v="3457" actId="20577"/>
          <ac:spMkLst>
            <pc:docMk/>
            <pc:sldMk cId="3485984916" sldId="283"/>
            <ac:spMk id="2" creationId="{A1FDC512-653A-4C9B-8727-E583CD905E80}"/>
          </ac:spMkLst>
        </pc:spChg>
        <pc:spChg chg="add mod">
          <ac:chgData name="Duivenvoorden, L. (18005152)" userId="2f32dc38-11c9-455b-95e2-402c987300c5" providerId="ADAL" clId="{1F6A3248-88CB-475D-8EE1-E1DB43963130}" dt="2020-10-11T10:18:19.829" v="2363" actId="20577"/>
          <ac:spMkLst>
            <pc:docMk/>
            <pc:sldMk cId="3485984916" sldId="283"/>
            <ac:spMk id="9" creationId="{02ABD54B-F132-4F17-8C33-4DA25FBE8CD7}"/>
          </ac:spMkLst>
        </pc:spChg>
        <pc:spChg chg="add mod">
          <ac:chgData name="Duivenvoorden, L. (18005152)" userId="2f32dc38-11c9-455b-95e2-402c987300c5" providerId="ADAL" clId="{1F6A3248-88CB-475D-8EE1-E1DB43963130}" dt="2020-10-11T10:16:38.963" v="2294" actId="14100"/>
          <ac:spMkLst>
            <pc:docMk/>
            <pc:sldMk cId="3485984916" sldId="283"/>
            <ac:spMk id="11" creationId="{DC66A1EF-8F0F-4350-991D-86425857434C}"/>
          </ac:spMkLst>
        </pc:spChg>
        <pc:spChg chg="add mod">
          <ac:chgData name="Duivenvoorden, L. (18005152)" userId="2f32dc38-11c9-455b-95e2-402c987300c5" providerId="ADAL" clId="{1F6A3248-88CB-475D-8EE1-E1DB43963130}" dt="2020-10-11T10:16:28.010" v="2288" actId="571"/>
          <ac:spMkLst>
            <pc:docMk/>
            <pc:sldMk cId="3485984916" sldId="283"/>
            <ac:spMk id="12" creationId="{52EA100D-8381-4D5F-83D7-46FD9000FE11}"/>
          </ac:spMkLst>
        </pc:spChg>
        <pc:spChg chg="add mod">
          <ac:chgData name="Duivenvoorden, L. (18005152)" userId="2f32dc38-11c9-455b-95e2-402c987300c5" providerId="ADAL" clId="{1F6A3248-88CB-475D-8EE1-E1DB43963130}" dt="2020-10-11T10:18:09.931" v="2352" actId="20577"/>
          <ac:spMkLst>
            <pc:docMk/>
            <pc:sldMk cId="3485984916" sldId="283"/>
            <ac:spMk id="14" creationId="{2C2A292F-50A3-4558-9A17-175305F33E5E}"/>
          </ac:spMkLst>
        </pc:spChg>
        <pc:spChg chg="add mod">
          <ac:chgData name="Duivenvoorden, L. (18005152)" userId="2f32dc38-11c9-455b-95e2-402c987300c5" providerId="ADAL" clId="{1F6A3248-88CB-475D-8EE1-E1DB43963130}" dt="2020-10-11T10:18:28.904" v="2365" actId="1076"/>
          <ac:spMkLst>
            <pc:docMk/>
            <pc:sldMk cId="3485984916" sldId="283"/>
            <ac:spMk id="15" creationId="{99B6C7B1-34C9-4445-80DF-0CFFA16B8892}"/>
          </ac:spMkLst>
        </pc:spChg>
        <pc:picChg chg="add mod modCrop">
          <ac:chgData name="Duivenvoorden, L. (18005152)" userId="2f32dc38-11c9-455b-95e2-402c987300c5" providerId="ADAL" clId="{1F6A3248-88CB-475D-8EE1-E1DB43963130}" dt="2020-10-11T10:18:00.741" v="2348" actId="1076"/>
          <ac:picMkLst>
            <pc:docMk/>
            <pc:sldMk cId="3485984916" sldId="283"/>
            <ac:picMk id="5" creationId="{9C22B8CA-3584-44E4-A993-B09E2DDFCBC8}"/>
          </ac:picMkLst>
        </pc:picChg>
        <pc:picChg chg="add mod modCrop">
          <ac:chgData name="Duivenvoorden, L. (18005152)" userId="2f32dc38-11c9-455b-95e2-402c987300c5" providerId="ADAL" clId="{1F6A3248-88CB-475D-8EE1-E1DB43963130}" dt="2020-10-11T10:16:01.418" v="2279" actId="1076"/>
          <ac:picMkLst>
            <pc:docMk/>
            <pc:sldMk cId="3485984916" sldId="283"/>
            <ac:picMk id="7" creationId="{A1FA4039-52F0-48C5-AB94-8258EABD0CB8}"/>
          </ac:picMkLst>
        </pc:picChg>
      </pc:sldChg>
      <pc:sldChg chg="addSp delSp modSp new del mod ord setBg setClrOvrMap">
        <pc:chgData name="Duivenvoorden, L. (18005152)" userId="2f32dc38-11c9-455b-95e2-402c987300c5" providerId="ADAL" clId="{1F6A3248-88CB-475D-8EE1-E1DB43963130}" dt="2020-10-11T09:53:47.086" v="1364" actId="47"/>
        <pc:sldMkLst>
          <pc:docMk/>
          <pc:sldMk cId="266307274" sldId="284"/>
        </pc:sldMkLst>
        <pc:spChg chg="mod">
          <ac:chgData name="Duivenvoorden, L. (18005152)" userId="2f32dc38-11c9-455b-95e2-402c987300c5" providerId="ADAL" clId="{1F6A3248-88CB-475D-8EE1-E1DB43963130}" dt="2020-10-11T09:53:27.179" v="1355" actId="26606"/>
          <ac:spMkLst>
            <pc:docMk/>
            <pc:sldMk cId="266307274" sldId="284"/>
            <ac:spMk id="2" creationId="{6A389702-8696-4DB5-AD12-8C7A4087FBC9}"/>
          </ac:spMkLst>
        </pc:spChg>
        <pc:spChg chg="mod">
          <ac:chgData name="Duivenvoorden, L. (18005152)" userId="2f32dc38-11c9-455b-95e2-402c987300c5" providerId="ADAL" clId="{1F6A3248-88CB-475D-8EE1-E1DB43963130}" dt="2020-10-11T09:53:27.179" v="1355" actId="26606"/>
          <ac:spMkLst>
            <pc:docMk/>
            <pc:sldMk cId="266307274" sldId="284"/>
            <ac:spMk id="3" creationId="{53A5C17E-010F-4525-9D24-9B5B1D966B31}"/>
          </ac:spMkLst>
        </pc:spChg>
        <pc:spChg chg="mod ord">
          <ac:chgData name="Duivenvoorden, L. (18005152)" userId="2f32dc38-11c9-455b-95e2-402c987300c5" providerId="ADAL" clId="{1F6A3248-88CB-475D-8EE1-E1DB43963130}" dt="2020-10-11T09:53:27.179" v="1355" actId="26606"/>
          <ac:spMkLst>
            <pc:docMk/>
            <pc:sldMk cId="266307274" sldId="284"/>
            <ac:spMk id="4" creationId="{1DAC7DE8-11F0-4541-8F44-14CD4BA97620}"/>
          </ac:spMkLst>
        </pc:spChg>
        <pc:spChg chg="add del">
          <ac:chgData name="Duivenvoorden, L. (18005152)" userId="2f32dc38-11c9-455b-95e2-402c987300c5" providerId="ADAL" clId="{1F6A3248-88CB-475D-8EE1-E1DB43963130}" dt="2020-10-11T09:52:07.511" v="1345" actId="26606"/>
          <ac:spMkLst>
            <pc:docMk/>
            <pc:sldMk cId="266307274" sldId="284"/>
            <ac:spMk id="11" creationId="{E45B1D5C-0827-4AF0-8186-11FC5A8B8B92}"/>
          </ac:spMkLst>
        </pc:spChg>
        <pc:spChg chg="add del">
          <ac:chgData name="Duivenvoorden, L. (18005152)" userId="2f32dc38-11c9-455b-95e2-402c987300c5" providerId="ADAL" clId="{1F6A3248-88CB-475D-8EE1-E1DB43963130}" dt="2020-10-11T09:52:07.511" v="1345" actId="26606"/>
          <ac:spMkLst>
            <pc:docMk/>
            <pc:sldMk cId="266307274" sldId="284"/>
            <ac:spMk id="13" creationId="{99413ED5-9ED4-4772-BCE4-2BCAE6B12E35}"/>
          </ac:spMkLst>
        </pc:spChg>
        <pc:spChg chg="add del">
          <ac:chgData name="Duivenvoorden, L. (18005152)" userId="2f32dc38-11c9-455b-95e2-402c987300c5" providerId="ADAL" clId="{1F6A3248-88CB-475D-8EE1-E1DB43963130}" dt="2020-10-11T09:52:07.511" v="1345" actId="26606"/>
          <ac:spMkLst>
            <pc:docMk/>
            <pc:sldMk cId="266307274" sldId="284"/>
            <ac:spMk id="15" creationId="{04357C93-F0CB-4A1C-8F77-4E9063789819}"/>
          </ac:spMkLst>
        </pc:spChg>
        <pc:spChg chg="add del">
          <ac:chgData name="Duivenvoorden, L. (18005152)" userId="2f32dc38-11c9-455b-95e2-402c987300c5" providerId="ADAL" clId="{1F6A3248-88CB-475D-8EE1-E1DB43963130}" dt="2020-10-11T09:52:07.511" v="1345" actId="26606"/>
          <ac:spMkLst>
            <pc:docMk/>
            <pc:sldMk cId="266307274" sldId="284"/>
            <ac:spMk id="17" creationId="{90F533E9-6690-41A8-A372-4C6C622D028D}"/>
          </ac:spMkLst>
        </pc:spChg>
        <pc:spChg chg="add del">
          <ac:chgData name="Duivenvoorden, L. (18005152)" userId="2f32dc38-11c9-455b-95e2-402c987300c5" providerId="ADAL" clId="{1F6A3248-88CB-475D-8EE1-E1DB43963130}" dt="2020-10-11T09:52:10.277" v="1347" actId="26606"/>
          <ac:spMkLst>
            <pc:docMk/>
            <pc:sldMk cId="266307274" sldId="284"/>
            <ac:spMk id="19" creationId="{D38A241E-0395-41E5-8607-BAA2799A4374}"/>
          </ac:spMkLst>
        </pc:spChg>
        <pc:spChg chg="add del">
          <ac:chgData name="Duivenvoorden, L. (18005152)" userId="2f32dc38-11c9-455b-95e2-402c987300c5" providerId="ADAL" clId="{1F6A3248-88CB-475D-8EE1-E1DB43963130}" dt="2020-10-11T09:52:12.228" v="1349" actId="26606"/>
          <ac:spMkLst>
            <pc:docMk/>
            <pc:sldMk cId="266307274" sldId="284"/>
            <ac:spMk id="22" creationId="{87CC2527-562A-4F69-B487-4371E5B243E7}"/>
          </ac:spMkLst>
        </pc:spChg>
        <pc:spChg chg="add del">
          <ac:chgData name="Duivenvoorden, L. (18005152)" userId="2f32dc38-11c9-455b-95e2-402c987300c5" providerId="ADAL" clId="{1F6A3248-88CB-475D-8EE1-E1DB43963130}" dt="2020-10-11T09:52:13.187" v="1351" actId="26606"/>
          <ac:spMkLst>
            <pc:docMk/>
            <pc:sldMk cId="266307274" sldId="284"/>
            <ac:spMk id="25" creationId="{594D6AA1-A0E1-45F9-8E25-BAB8092293CC}"/>
          </ac:spMkLst>
        </pc:spChg>
        <pc:spChg chg="add del">
          <ac:chgData name="Duivenvoorden, L. (18005152)" userId="2f32dc38-11c9-455b-95e2-402c987300c5" providerId="ADAL" clId="{1F6A3248-88CB-475D-8EE1-E1DB43963130}" dt="2020-10-11T09:53:27.179" v="1355" actId="26606"/>
          <ac:spMkLst>
            <pc:docMk/>
            <pc:sldMk cId="266307274" sldId="284"/>
            <ac:spMk id="27" creationId="{E45B1D5C-0827-4AF0-8186-11FC5A8B8B92}"/>
          </ac:spMkLst>
        </pc:spChg>
        <pc:spChg chg="add del">
          <ac:chgData name="Duivenvoorden, L. (18005152)" userId="2f32dc38-11c9-455b-95e2-402c987300c5" providerId="ADAL" clId="{1F6A3248-88CB-475D-8EE1-E1DB43963130}" dt="2020-10-11T09:53:27.179" v="1355" actId="26606"/>
          <ac:spMkLst>
            <pc:docMk/>
            <pc:sldMk cId="266307274" sldId="284"/>
            <ac:spMk id="28" creationId="{99413ED5-9ED4-4772-BCE4-2BCAE6B12E35}"/>
          </ac:spMkLst>
        </pc:spChg>
        <pc:spChg chg="add del">
          <ac:chgData name="Duivenvoorden, L. (18005152)" userId="2f32dc38-11c9-455b-95e2-402c987300c5" providerId="ADAL" clId="{1F6A3248-88CB-475D-8EE1-E1DB43963130}" dt="2020-10-11T09:53:27.179" v="1355" actId="26606"/>
          <ac:spMkLst>
            <pc:docMk/>
            <pc:sldMk cId="266307274" sldId="284"/>
            <ac:spMk id="29" creationId="{04357C93-F0CB-4A1C-8F77-4E9063789819}"/>
          </ac:spMkLst>
        </pc:spChg>
        <pc:spChg chg="add del">
          <ac:chgData name="Duivenvoorden, L. (18005152)" userId="2f32dc38-11c9-455b-95e2-402c987300c5" providerId="ADAL" clId="{1F6A3248-88CB-475D-8EE1-E1DB43963130}" dt="2020-10-11T09:53:27.179" v="1355" actId="26606"/>
          <ac:spMkLst>
            <pc:docMk/>
            <pc:sldMk cId="266307274" sldId="284"/>
            <ac:spMk id="30" creationId="{90F533E9-6690-41A8-A372-4C6C622D028D}"/>
          </ac:spMkLst>
        </pc:spChg>
        <pc:picChg chg="add del mod ord">
          <ac:chgData name="Duivenvoorden, L. (18005152)" userId="2f32dc38-11c9-455b-95e2-402c987300c5" providerId="ADAL" clId="{1F6A3248-88CB-475D-8EE1-E1DB43963130}" dt="2020-10-11T09:53:27.855" v="1357"/>
          <ac:picMkLst>
            <pc:docMk/>
            <pc:sldMk cId="266307274" sldId="284"/>
            <ac:picMk id="6" creationId="{AF7AAA89-1842-4DDB-8B87-BC330EB4D7DD}"/>
          </ac:picMkLst>
        </pc:picChg>
        <pc:picChg chg="add del mod modCrop">
          <ac:chgData name="Duivenvoorden, L. (18005152)" userId="2f32dc38-11c9-455b-95e2-402c987300c5" providerId="ADAL" clId="{1F6A3248-88CB-475D-8EE1-E1DB43963130}" dt="2020-10-11T09:53:43.708" v="1363" actId="21"/>
          <ac:picMkLst>
            <pc:docMk/>
            <pc:sldMk cId="266307274" sldId="284"/>
            <ac:picMk id="8" creationId="{CE2D5DCC-344E-4A26-9DD0-078F663958F8}"/>
          </ac:picMkLst>
        </pc:picChg>
        <pc:cxnChg chg="add del">
          <ac:chgData name="Duivenvoorden, L. (18005152)" userId="2f32dc38-11c9-455b-95e2-402c987300c5" providerId="ADAL" clId="{1F6A3248-88CB-475D-8EE1-E1DB43963130}" dt="2020-10-11T09:52:10.277" v="1347" actId="26606"/>
          <ac:cxnSpMkLst>
            <pc:docMk/>
            <pc:sldMk cId="266307274" sldId="284"/>
            <ac:cxnSpMk id="20" creationId="{CE352288-84AD-4CA8-BCD5-76C29D34E1DB}"/>
          </ac:cxnSpMkLst>
        </pc:cxnChg>
        <pc:cxnChg chg="add del">
          <ac:chgData name="Duivenvoorden, L. (18005152)" userId="2f32dc38-11c9-455b-95e2-402c987300c5" providerId="ADAL" clId="{1F6A3248-88CB-475D-8EE1-E1DB43963130}" dt="2020-10-11T09:52:12.228" v="1349" actId="26606"/>
          <ac:cxnSpMkLst>
            <pc:docMk/>
            <pc:sldMk cId="266307274" sldId="284"/>
            <ac:cxnSpMk id="23" creationId="{BCDAEC91-5BCE-4B55-9CC0-43EF94CB734B}"/>
          </ac:cxnSpMkLst>
        </pc:cxnChg>
      </pc:sldChg>
      <pc:sldChg chg="modSp new del mod">
        <pc:chgData name="Duivenvoorden, L. (18005152)" userId="2f32dc38-11c9-455b-95e2-402c987300c5" providerId="ADAL" clId="{1F6A3248-88CB-475D-8EE1-E1DB43963130}" dt="2020-10-11T09:49:02.248" v="1193" actId="47"/>
        <pc:sldMkLst>
          <pc:docMk/>
          <pc:sldMk cId="642209070" sldId="284"/>
        </pc:sldMkLst>
        <pc:spChg chg="mod">
          <ac:chgData name="Duivenvoorden, L. (18005152)" userId="2f32dc38-11c9-455b-95e2-402c987300c5" providerId="ADAL" clId="{1F6A3248-88CB-475D-8EE1-E1DB43963130}" dt="2020-10-11T09:48:58.404" v="1192" actId="20577"/>
          <ac:spMkLst>
            <pc:docMk/>
            <pc:sldMk cId="642209070" sldId="284"/>
            <ac:spMk id="2" creationId="{45EAC5E8-DFEA-44BD-A453-4C8691F8B410}"/>
          </ac:spMkLst>
        </pc:spChg>
      </pc:sldChg>
      <pc:sldChg chg="addSp delSp modSp new mod ord modAnim">
        <pc:chgData name="Duivenvoorden, L. (18005152)" userId="2f32dc38-11c9-455b-95e2-402c987300c5" providerId="ADAL" clId="{1F6A3248-88CB-475D-8EE1-E1DB43963130}" dt="2020-10-11T09:57:29.755" v="1467" actId="1076"/>
        <pc:sldMkLst>
          <pc:docMk/>
          <pc:sldMk cId="987625816" sldId="284"/>
        </pc:sldMkLst>
        <pc:spChg chg="mod">
          <ac:chgData name="Duivenvoorden, L. (18005152)" userId="2f32dc38-11c9-455b-95e2-402c987300c5" providerId="ADAL" clId="{1F6A3248-88CB-475D-8EE1-E1DB43963130}" dt="2020-10-11T09:54:48.993" v="1400" actId="20577"/>
          <ac:spMkLst>
            <pc:docMk/>
            <pc:sldMk cId="987625816" sldId="284"/>
            <ac:spMk id="2" creationId="{2E6DF002-26DA-4283-A06D-81C19416C29E}"/>
          </ac:spMkLst>
        </pc:spChg>
        <pc:spChg chg="add del mod">
          <ac:chgData name="Duivenvoorden, L. (18005152)" userId="2f32dc38-11c9-455b-95e2-402c987300c5" providerId="ADAL" clId="{1F6A3248-88CB-475D-8EE1-E1DB43963130}" dt="2020-10-11T09:55:24.371" v="1410"/>
          <ac:spMkLst>
            <pc:docMk/>
            <pc:sldMk cId="987625816" sldId="284"/>
            <ac:spMk id="6" creationId="{9EC4EA32-10B5-4035-9C77-C6D8312A1D81}"/>
          </ac:spMkLst>
        </pc:spChg>
        <pc:spChg chg="add del">
          <ac:chgData name="Duivenvoorden, L. (18005152)" userId="2f32dc38-11c9-455b-95e2-402c987300c5" providerId="ADAL" clId="{1F6A3248-88CB-475D-8EE1-E1DB43963130}" dt="2020-10-11T09:55:03.077" v="1403"/>
          <ac:spMkLst>
            <pc:docMk/>
            <pc:sldMk cId="987625816" sldId="284"/>
            <ac:spMk id="7" creationId="{256B802B-DC86-4A6C-8016-2EABE7352BC1}"/>
          </ac:spMkLst>
        </pc:spChg>
        <pc:spChg chg="add mod">
          <ac:chgData name="Duivenvoorden, L. (18005152)" userId="2f32dc38-11c9-455b-95e2-402c987300c5" providerId="ADAL" clId="{1F6A3248-88CB-475D-8EE1-E1DB43963130}" dt="2020-10-11T09:57:29.755" v="1467" actId="1076"/>
          <ac:spMkLst>
            <pc:docMk/>
            <pc:sldMk cId="987625816" sldId="284"/>
            <ac:spMk id="8" creationId="{CA494F1B-D552-46CB-82FD-F6B78F40DC20}"/>
          </ac:spMkLst>
        </pc:spChg>
        <pc:picChg chg="add mod ord">
          <ac:chgData name="Duivenvoorden, L. (18005152)" userId="2f32dc38-11c9-455b-95e2-402c987300c5" providerId="ADAL" clId="{1F6A3248-88CB-475D-8EE1-E1DB43963130}" dt="2020-10-11T09:55:42.749" v="1419" actId="167"/>
          <ac:picMkLst>
            <pc:docMk/>
            <pc:sldMk cId="987625816" sldId="284"/>
            <ac:picMk id="5" creationId="{D58FDC4F-3831-4D05-8633-F6D2FCF17080}"/>
          </ac:picMkLst>
        </pc:picChg>
      </pc:sldChg>
      <pc:sldChg chg="modSp new del mod">
        <pc:chgData name="Duivenvoorden, L. (18005152)" userId="2f32dc38-11c9-455b-95e2-402c987300c5" providerId="ADAL" clId="{1F6A3248-88CB-475D-8EE1-E1DB43963130}" dt="2020-10-11T10:05:12.915" v="1599" actId="47"/>
        <pc:sldMkLst>
          <pc:docMk/>
          <pc:sldMk cId="117715676" sldId="285"/>
        </pc:sldMkLst>
        <pc:spChg chg="mod">
          <ac:chgData name="Duivenvoorden, L. (18005152)" userId="2f32dc38-11c9-455b-95e2-402c987300c5" providerId="ADAL" clId="{1F6A3248-88CB-475D-8EE1-E1DB43963130}" dt="2020-10-11T10:01:53.261" v="1598" actId="20577"/>
          <ac:spMkLst>
            <pc:docMk/>
            <pc:sldMk cId="117715676" sldId="285"/>
            <ac:spMk id="2" creationId="{3AC6A11D-051E-49D7-A441-69E8DAA8996D}"/>
          </ac:spMkLst>
        </pc:spChg>
      </pc:sldChg>
      <pc:sldChg chg="modSp new mod ord">
        <pc:chgData name="Duivenvoorden, L. (18005152)" userId="2f32dc38-11c9-455b-95e2-402c987300c5" providerId="ADAL" clId="{1F6A3248-88CB-475D-8EE1-E1DB43963130}" dt="2020-10-11T10:29:48.251" v="3390"/>
        <pc:sldMkLst>
          <pc:docMk/>
          <pc:sldMk cId="3309391261" sldId="285"/>
        </pc:sldMkLst>
        <pc:spChg chg="mod">
          <ac:chgData name="Duivenvoorden, L. (18005152)" userId="2f32dc38-11c9-455b-95e2-402c987300c5" providerId="ADAL" clId="{1F6A3248-88CB-475D-8EE1-E1DB43963130}" dt="2020-10-11T10:05:29.647" v="1620" actId="20577"/>
          <ac:spMkLst>
            <pc:docMk/>
            <pc:sldMk cId="3309391261" sldId="285"/>
            <ac:spMk id="2" creationId="{66210854-DF03-401D-97C2-83943C094D36}"/>
          </ac:spMkLst>
        </pc:spChg>
        <pc:spChg chg="mod">
          <ac:chgData name="Duivenvoorden, L. (18005152)" userId="2f32dc38-11c9-455b-95e2-402c987300c5" providerId="ADAL" clId="{1F6A3248-88CB-475D-8EE1-E1DB43963130}" dt="2020-10-11T10:08:47.323" v="2072" actId="20577"/>
          <ac:spMkLst>
            <pc:docMk/>
            <pc:sldMk cId="3309391261" sldId="285"/>
            <ac:spMk id="3" creationId="{5DE5D075-AE36-4E17-863E-AC6AFE747EA5}"/>
          </ac:spMkLst>
        </pc:spChg>
      </pc:sldChg>
      <pc:sldChg chg="addSp delSp modSp new mod modAnim">
        <pc:chgData name="Duivenvoorden, L. (18005152)" userId="2f32dc38-11c9-455b-95e2-402c987300c5" providerId="ADAL" clId="{1F6A3248-88CB-475D-8EE1-E1DB43963130}" dt="2020-10-11T10:15:38.488" v="2274" actId="1076"/>
        <pc:sldMkLst>
          <pc:docMk/>
          <pc:sldMk cId="1678005217" sldId="286"/>
        </pc:sldMkLst>
        <pc:spChg chg="mod">
          <ac:chgData name="Duivenvoorden, L. (18005152)" userId="2f32dc38-11c9-455b-95e2-402c987300c5" providerId="ADAL" clId="{1F6A3248-88CB-475D-8EE1-E1DB43963130}" dt="2020-10-11T10:09:35.677" v="2104" actId="20577"/>
          <ac:spMkLst>
            <pc:docMk/>
            <pc:sldMk cId="1678005217" sldId="286"/>
            <ac:spMk id="2" creationId="{63021001-AE35-4B38-9301-0B45D3C0EB83}"/>
          </ac:spMkLst>
        </pc:spChg>
        <pc:spChg chg="add mod">
          <ac:chgData name="Duivenvoorden, L. (18005152)" userId="2f32dc38-11c9-455b-95e2-402c987300c5" providerId="ADAL" clId="{1F6A3248-88CB-475D-8EE1-E1DB43963130}" dt="2020-10-11T10:14:30.446" v="2251" actId="1076"/>
          <ac:spMkLst>
            <pc:docMk/>
            <pc:sldMk cId="1678005217" sldId="286"/>
            <ac:spMk id="9" creationId="{8AA1DF0A-16C9-46DB-B1B5-59A8EFD6400D}"/>
          </ac:spMkLst>
        </pc:spChg>
        <pc:spChg chg="add mod">
          <ac:chgData name="Duivenvoorden, L. (18005152)" userId="2f32dc38-11c9-455b-95e2-402c987300c5" providerId="ADAL" clId="{1F6A3248-88CB-475D-8EE1-E1DB43963130}" dt="2020-10-11T10:14:30.446" v="2251" actId="1076"/>
          <ac:spMkLst>
            <pc:docMk/>
            <pc:sldMk cId="1678005217" sldId="286"/>
            <ac:spMk id="11" creationId="{7E033DF1-68ED-46FF-9078-8AD920A322C0}"/>
          </ac:spMkLst>
        </pc:spChg>
        <pc:spChg chg="add mod">
          <ac:chgData name="Duivenvoorden, L. (18005152)" userId="2f32dc38-11c9-455b-95e2-402c987300c5" providerId="ADAL" clId="{1F6A3248-88CB-475D-8EE1-E1DB43963130}" dt="2020-10-11T10:14:30.446" v="2251" actId="1076"/>
          <ac:spMkLst>
            <pc:docMk/>
            <pc:sldMk cId="1678005217" sldId="286"/>
            <ac:spMk id="13" creationId="{D62B45E9-D1E7-4EF5-B629-38075678FE80}"/>
          </ac:spMkLst>
        </pc:spChg>
        <pc:spChg chg="add mod">
          <ac:chgData name="Duivenvoorden, L. (18005152)" userId="2f32dc38-11c9-455b-95e2-402c987300c5" providerId="ADAL" clId="{1F6A3248-88CB-475D-8EE1-E1DB43963130}" dt="2020-10-11T10:14:30.446" v="2251" actId="1076"/>
          <ac:spMkLst>
            <pc:docMk/>
            <pc:sldMk cId="1678005217" sldId="286"/>
            <ac:spMk id="17" creationId="{DD3E817C-E99D-4070-9BA0-1A4FFCAC1605}"/>
          </ac:spMkLst>
        </pc:spChg>
        <pc:spChg chg="add mod">
          <ac:chgData name="Duivenvoorden, L. (18005152)" userId="2f32dc38-11c9-455b-95e2-402c987300c5" providerId="ADAL" clId="{1F6A3248-88CB-475D-8EE1-E1DB43963130}" dt="2020-10-11T10:14:30.446" v="2251" actId="1076"/>
          <ac:spMkLst>
            <pc:docMk/>
            <pc:sldMk cId="1678005217" sldId="286"/>
            <ac:spMk id="19" creationId="{951F2CF5-BF93-485A-B7E9-3120D7EBA29A}"/>
          </ac:spMkLst>
        </pc:spChg>
        <pc:spChg chg="add mod">
          <ac:chgData name="Duivenvoorden, L. (18005152)" userId="2f32dc38-11c9-455b-95e2-402c987300c5" providerId="ADAL" clId="{1F6A3248-88CB-475D-8EE1-E1DB43963130}" dt="2020-10-11T10:15:38.488" v="2274" actId="1076"/>
          <ac:spMkLst>
            <pc:docMk/>
            <pc:sldMk cId="1678005217" sldId="286"/>
            <ac:spMk id="21" creationId="{0A1F9002-BF87-4A30-BE3D-2D4AC0A853C1}"/>
          </ac:spMkLst>
        </pc:spChg>
        <pc:spChg chg="add mod">
          <ac:chgData name="Duivenvoorden, L. (18005152)" userId="2f32dc38-11c9-455b-95e2-402c987300c5" providerId="ADAL" clId="{1F6A3248-88CB-475D-8EE1-E1DB43963130}" dt="2020-10-11T10:14:30.446" v="2251" actId="1076"/>
          <ac:spMkLst>
            <pc:docMk/>
            <pc:sldMk cId="1678005217" sldId="286"/>
            <ac:spMk id="23" creationId="{5EFB84BA-3B46-4159-A58F-FBD400FC5656}"/>
          </ac:spMkLst>
        </pc:spChg>
        <pc:picChg chg="add del mod">
          <ac:chgData name="Duivenvoorden, L. (18005152)" userId="2f32dc38-11c9-455b-95e2-402c987300c5" providerId="ADAL" clId="{1F6A3248-88CB-475D-8EE1-E1DB43963130}" dt="2020-10-11T10:09:52.341" v="2110" actId="21"/>
          <ac:picMkLst>
            <pc:docMk/>
            <pc:sldMk cId="1678005217" sldId="286"/>
            <ac:picMk id="5" creationId="{5D0AA247-7392-481E-8495-8DAF1FC3D96C}"/>
          </ac:picMkLst>
        </pc:picChg>
        <pc:picChg chg="add mod">
          <ac:chgData name="Duivenvoorden, L. (18005152)" userId="2f32dc38-11c9-455b-95e2-402c987300c5" providerId="ADAL" clId="{1F6A3248-88CB-475D-8EE1-E1DB43963130}" dt="2020-10-11T10:14:30.446" v="2251" actId="1076"/>
          <ac:picMkLst>
            <pc:docMk/>
            <pc:sldMk cId="1678005217" sldId="286"/>
            <ac:picMk id="7" creationId="{53AD6676-4B4D-4E57-A691-7E8E4199C177}"/>
          </ac:picMkLst>
        </pc:picChg>
        <pc:picChg chg="add mod">
          <ac:chgData name="Duivenvoorden, L. (18005152)" userId="2f32dc38-11c9-455b-95e2-402c987300c5" providerId="ADAL" clId="{1F6A3248-88CB-475D-8EE1-E1DB43963130}" dt="2020-10-11T10:14:30.446" v="2251" actId="1076"/>
          <ac:picMkLst>
            <pc:docMk/>
            <pc:sldMk cId="1678005217" sldId="286"/>
            <ac:picMk id="15" creationId="{07EAF87E-0D59-40F5-91CA-841F4A1B333B}"/>
          </ac:picMkLst>
        </pc:picChg>
      </pc:sldChg>
      <pc:sldChg chg="addSp modSp new mod ord setBg">
        <pc:chgData name="Duivenvoorden, L. (18005152)" userId="2f32dc38-11c9-455b-95e2-402c987300c5" providerId="ADAL" clId="{1F6A3248-88CB-475D-8EE1-E1DB43963130}" dt="2020-10-11T10:20:37.570" v="2410" actId="1076"/>
        <pc:sldMkLst>
          <pc:docMk/>
          <pc:sldMk cId="175350869" sldId="287"/>
        </pc:sldMkLst>
        <pc:spChg chg="mod">
          <ac:chgData name="Duivenvoorden, L. (18005152)" userId="2f32dc38-11c9-455b-95e2-402c987300c5" providerId="ADAL" clId="{1F6A3248-88CB-475D-8EE1-E1DB43963130}" dt="2020-10-11T10:20:32.237" v="2408" actId="26606"/>
          <ac:spMkLst>
            <pc:docMk/>
            <pc:sldMk cId="175350869" sldId="287"/>
            <ac:spMk id="2" creationId="{4FC8E58D-54E1-43FC-AC02-B804098674FC}"/>
          </ac:spMkLst>
        </pc:spChg>
        <pc:spChg chg="mod ord">
          <ac:chgData name="Duivenvoorden, L. (18005152)" userId="2f32dc38-11c9-455b-95e2-402c987300c5" providerId="ADAL" clId="{1F6A3248-88CB-475D-8EE1-E1DB43963130}" dt="2020-10-11T10:20:32.237" v="2408" actId="26606"/>
          <ac:spMkLst>
            <pc:docMk/>
            <pc:sldMk cId="175350869" sldId="287"/>
            <ac:spMk id="3" creationId="{A0764D81-6CE0-4CE1-B75E-4CDF00D7E03D}"/>
          </ac:spMkLst>
        </pc:spChg>
        <pc:spChg chg="add">
          <ac:chgData name="Duivenvoorden, L. (18005152)" userId="2f32dc38-11c9-455b-95e2-402c987300c5" providerId="ADAL" clId="{1F6A3248-88CB-475D-8EE1-E1DB43963130}" dt="2020-10-11T10:20:32.237" v="2408" actId="26606"/>
          <ac:spMkLst>
            <pc:docMk/>
            <pc:sldMk cId="175350869" sldId="287"/>
            <ac:spMk id="10" creationId="{53F29798-D584-4792-9B62-3F5F5C36D619}"/>
          </ac:spMkLst>
        </pc:spChg>
        <pc:picChg chg="add mod modCrop">
          <ac:chgData name="Duivenvoorden, L. (18005152)" userId="2f32dc38-11c9-455b-95e2-402c987300c5" providerId="ADAL" clId="{1F6A3248-88CB-475D-8EE1-E1DB43963130}" dt="2020-10-11T10:20:37.570" v="2410" actId="1076"/>
          <ac:picMkLst>
            <pc:docMk/>
            <pc:sldMk cId="175350869" sldId="287"/>
            <ac:picMk id="5" creationId="{F8402621-6344-4645-821E-3BAF7FE55080}"/>
          </ac:picMkLst>
        </pc:picChg>
      </pc:sldChg>
      <pc:sldChg chg="addSp delSp modSp new del mod">
        <pc:chgData name="Duivenvoorden, L. (18005152)" userId="2f32dc38-11c9-455b-95e2-402c987300c5" providerId="ADAL" clId="{1F6A3248-88CB-475D-8EE1-E1DB43963130}" dt="2020-10-11T10:14:33.510" v="2252" actId="47"/>
        <pc:sldMkLst>
          <pc:docMk/>
          <pc:sldMk cId="1858929507" sldId="287"/>
        </pc:sldMkLst>
        <pc:spChg chg="add del mod">
          <ac:chgData name="Duivenvoorden, L. (18005152)" userId="2f32dc38-11c9-455b-95e2-402c987300c5" providerId="ADAL" clId="{1F6A3248-88CB-475D-8EE1-E1DB43963130}" dt="2020-10-11T10:14:26.151" v="2249" actId="21"/>
          <ac:spMkLst>
            <pc:docMk/>
            <pc:sldMk cId="1858929507" sldId="287"/>
            <ac:spMk id="7" creationId="{67A65B0D-3FD4-483F-8E55-B9AAAB7094F0}"/>
          </ac:spMkLst>
        </pc:spChg>
        <pc:spChg chg="add del mod">
          <ac:chgData name="Duivenvoorden, L. (18005152)" userId="2f32dc38-11c9-455b-95e2-402c987300c5" providerId="ADAL" clId="{1F6A3248-88CB-475D-8EE1-E1DB43963130}" dt="2020-10-11T10:14:26.151" v="2249" actId="21"/>
          <ac:spMkLst>
            <pc:docMk/>
            <pc:sldMk cId="1858929507" sldId="287"/>
            <ac:spMk id="8" creationId="{C125F75E-DE18-4775-B2AD-FDC18FF0BAEB}"/>
          </ac:spMkLst>
        </pc:spChg>
        <pc:spChg chg="add del mod">
          <ac:chgData name="Duivenvoorden, L. (18005152)" userId="2f32dc38-11c9-455b-95e2-402c987300c5" providerId="ADAL" clId="{1F6A3248-88CB-475D-8EE1-E1DB43963130}" dt="2020-10-11T10:14:26.151" v="2249" actId="21"/>
          <ac:spMkLst>
            <pc:docMk/>
            <pc:sldMk cId="1858929507" sldId="287"/>
            <ac:spMk id="9" creationId="{B8A4594F-18A9-4D08-9F9A-7713256C430E}"/>
          </ac:spMkLst>
        </pc:spChg>
        <pc:spChg chg="add del mod ord">
          <ac:chgData name="Duivenvoorden, L. (18005152)" userId="2f32dc38-11c9-455b-95e2-402c987300c5" providerId="ADAL" clId="{1F6A3248-88CB-475D-8EE1-E1DB43963130}" dt="2020-10-11T10:14:26.151" v="2249" actId="21"/>
          <ac:spMkLst>
            <pc:docMk/>
            <pc:sldMk cId="1858929507" sldId="287"/>
            <ac:spMk id="10" creationId="{7694C4F8-AF11-4636-A663-16640D6954DC}"/>
          </ac:spMkLst>
        </pc:spChg>
        <pc:spChg chg="add del mod ord">
          <ac:chgData name="Duivenvoorden, L. (18005152)" userId="2f32dc38-11c9-455b-95e2-402c987300c5" providerId="ADAL" clId="{1F6A3248-88CB-475D-8EE1-E1DB43963130}" dt="2020-10-11T10:14:26.151" v="2249" actId="21"/>
          <ac:spMkLst>
            <pc:docMk/>
            <pc:sldMk cId="1858929507" sldId="287"/>
            <ac:spMk id="11" creationId="{1CEF6C78-AB37-4ED5-B1E2-D0655A1073BC}"/>
          </ac:spMkLst>
        </pc:spChg>
        <pc:spChg chg="add del mod">
          <ac:chgData name="Duivenvoorden, L. (18005152)" userId="2f32dc38-11c9-455b-95e2-402c987300c5" providerId="ADAL" clId="{1F6A3248-88CB-475D-8EE1-E1DB43963130}" dt="2020-10-11T10:13:36.210" v="2204"/>
          <ac:spMkLst>
            <pc:docMk/>
            <pc:sldMk cId="1858929507" sldId="287"/>
            <ac:spMk id="16" creationId="{965630E0-AB1A-4FA6-8D4F-6833FCABC377}"/>
          </ac:spMkLst>
        </pc:spChg>
        <pc:spChg chg="add del mod">
          <ac:chgData name="Duivenvoorden, L. (18005152)" userId="2f32dc38-11c9-455b-95e2-402c987300c5" providerId="ADAL" clId="{1F6A3248-88CB-475D-8EE1-E1DB43963130}" dt="2020-10-11T10:14:26.151" v="2249" actId="21"/>
          <ac:spMkLst>
            <pc:docMk/>
            <pc:sldMk cId="1858929507" sldId="287"/>
            <ac:spMk id="17" creationId="{92EB0067-A43F-424E-A1D4-F24292AE5A51}"/>
          </ac:spMkLst>
        </pc:spChg>
        <pc:spChg chg="add del mod">
          <ac:chgData name="Duivenvoorden, L. (18005152)" userId="2f32dc38-11c9-455b-95e2-402c987300c5" providerId="ADAL" clId="{1F6A3248-88CB-475D-8EE1-E1DB43963130}" dt="2020-10-11T10:14:26.151" v="2249" actId="21"/>
          <ac:spMkLst>
            <pc:docMk/>
            <pc:sldMk cId="1858929507" sldId="287"/>
            <ac:spMk id="18" creationId="{571A1828-63A7-4276-ABC7-6ED9C88C2416}"/>
          </ac:spMkLst>
        </pc:spChg>
        <pc:picChg chg="add del mod modCrop">
          <ac:chgData name="Duivenvoorden, L. (18005152)" userId="2f32dc38-11c9-455b-95e2-402c987300c5" providerId="ADAL" clId="{1F6A3248-88CB-475D-8EE1-E1DB43963130}" dt="2020-10-11T10:12:24.829" v="2176" actId="21"/>
          <ac:picMkLst>
            <pc:docMk/>
            <pc:sldMk cId="1858929507" sldId="287"/>
            <ac:picMk id="4" creationId="{2B89E2F0-B64A-4541-B652-9AF91DFE429C}"/>
          </ac:picMkLst>
        </pc:picChg>
        <pc:picChg chg="add del mod modCrop">
          <ac:chgData name="Duivenvoorden, L. (18005152)" userId="2f32dc38-11c9-455b-95e2-402c987300c5" providerId="ADAL" clId="{1F6A3248-88CB-475D-8EE1-E1DB43963130}" dt="2020-10-11T10:10:47.803" v="2128" actId="478"/>
          <ac:picMkLst>
            <pc:docMk/>
            <pc:sldMk cId="1858929507" sldId="287"/>
            <ac:picMk id="6" creationId="{5220F15C-FE5F-4361-BCBB-7EC479E9768F}"/>
          </ac:picMkLst>
        </pc:picChg>
        <pc:picChg chg="add del mod ord modCrop">
          <ac:chgData name="Duivenvoorden, L. (18005152)" userId="2f32dc38-11c9-455b-95e2-402c987300c5" providerId="ADAL" clId="{1F6A3248-88CB-475D-8EE1-E1DB43963130}" dt="2020-10-11T10:14:26.151" v="2249" actId="21"/>
          <ac:picMkLst>
            <pc:docMk/>
            <pc:sldMk cId="1858929507" sldId="287"/>
            <ac:picMk id="13" creationId="{0701CCFF-3E1A-4B59-A621-0BCEDCED3207}"/>
          </ac:picMkLst>
        </pc:picChg>
        <pc:picChg chg="add del mod modCrop">
          <ac:chgData name="Duivenvoorden, L. (18005152)" userId="2f32dc38-11c9-455b-95e2-402c987300c5" providerId="ADAL" clId="{1F6A3248-88CB-475D-8EE1-E1DB43963130}" dt="2020-10-11T10:14:26.151" v="2249" actId="21"/>
          <ac:picMkLst>
            <pc:docMk/>
            <pc:sldMk cId="1858929507" sldId="287"/>
            <ac:picMk id="15" creationId="{04689139-04FA-4F96-8FF1-4B59BEB98B94}"/>
          </ac:picMkLst>
        </pc:picChg>
      </pc:sldChg>
      <pc:sldChg chg="addSp delSp modSp new mod ord modAnim">
        <pc:chgData name="Duivenvoorden, L. (18005152)" userId="2f32dc38-11c9-455b-95e2-402c987300c5" providerId="ADAL" clId="{1F6A3248-88CB-475D-8EE1-E1DB43963130}" dt="2020-10-11T10:29:41.567" v="3387"/>
        <pc:sldMkLst>
          <pc:docMk/>
          <pc:sldMk cId="3451661610" sldId="288"/>
        </pc:sldMkLst>
        <pc:spChg chg="mod">
          <ac:chgData name="Duivenvoorden, L. (18005152)" userId="2f32dc38-11c9-455b-95e2-402c987300c5" providerId="ADAL" clId="{1F6A3248-88CB-475D-8EE1-E1DB43963130}" dt="2020-10-11T10:21:00.822" v="2414"/>
          <ac:spMkLst>
            <pc:docMk/>
            <pc:sldMk cId="3451661610" sldId="288"/>
            <ac:spMk id="2" creationId="{99A8B100-ACD7-4A84-A4ED-982A3BD9DFB6}"/>
          </ac:spMkLst>
        </pc:spChg>
        <pc:spChg chg="mod">
          <ac:chgData name="Duivenvoorden, L. (18005152)" userId="2f32dc38-11c9-455b-95e2-402c987300c5" providerId="ADAL" clId="{1F6A3248-88CB-475D-8EE1-E1DB43963130}" dt="2020-10-11T10:21:22.270" v="2455" actId="20577"/>
          <ac:spMkLst>
            <pc:docMk/>
            <pc:sldMk cId="3451661610" sldId="288"/>
            <ac:spMk id="3" creationId="{ACCF5DB2-5C25-427F-9944-A37B509B7E52}"/>
          </ac:spMkLst>
        </pc:spChg>
        <pc:spChg chg="mod">
          <ac:chgData name="Duivenvoorden, L. (18005152)" userId="2f32dc38-11c9-455b-95e2-402c987300c5" providerId="ADAL" clId="{1F6A3248-88CB-475D-8EE1-E1DB43963130}" dt="2020-10-11T10:22:26.332" v="2583" actId="20577"/>
          <ac:spMkLst>
            <pc:docMk/>
            <pc:sldMk cId="3451661610" sldId="288"/>
            <ac:spMk id="4" creationId="{5B28F7B3-6CAA-4BCF-940A-8755D44DCBED}"/>
          </ac:spMkLst>
        </pc:spChg>
        <pc:spChg chg="mod">
          <ac:chgData name="Duivenvoorden, L. (18005152)" userId="2f32dc38-11c9-455b-95e2-402c987300c5" providerId="ADAL" clId="{1F6A3248-88CB-475D-8EE1-E1DB43963130}" dt="2020-10-11T10:21:29.820" v="2460" actId="6549"/>
          <ac:spMkLst>
            <pc:docMk/>
            <pc:sldMk cId="3451661610" sldId="288"/>
            <ac:spMk id="5" creationId="{82C43E49-41B7-436A-A4FD-8E1A36E3529B}"/>
          </ac:spMkLst>
        </pc:spChg>
        <pc:spChg chg="mod">
          <ac:chgData name="Duivenvoorden, L. (18005152)" userId="2f32dc38-11c9-455b-95e2-402c987300c5" providerId="ADAL" clId="{1F6A3248-88CB-475D-8EE1-E1DB43963130}" dt="2020-10-11T10:27:27.089" v="3103" actId="20577"/>
          <ac:spMkLst>
            <pc:docMk/>
            <pc:sldMk cId="3451661610" sldId="288"/>
            <ac:spMk id="6" creationId="{96559E53-F174-4411-8FE4-B923E01D83BC}"/>
          </ac:spMkLst>
        </pc:spChg>
        <pc:spChg chg="add del mod">
          <ac:chgData name="Duivenvoorden, L. (18005152)" userId="2f32dc38-11c9-455b-95e2-402c987300c5" providerId="ADAL" clId="{1F6A3248-88CB-475D-8EE1-E1DB43963130}" dt="2020-10-11T10:24:45.143" v="2810" actId="478"/>
          <ac:spMkLst>
            <pc:docMk/>
            <pc:sldMk cId="3451661610" sldId="288"/>
            <ac:spMk id="8" creationId="{A6B69960-5FCF-4354-9300-C7A10FB0A8A3}"/>
          </ac:spMkLst>
        </pc:spChg>
        <pc:spChg chg="add mod">
          <ac:chgData name="Duivenvoorden, L. (18005152)" userId="2f32dc38-11c9-455b-95e2-402c987300c5" providerId="ADAL" clId="{1F6A3248-88CB-475D-8EE1-E1DB43963130}" dt="2020-10-11T10:29:36.864" v="3386" actId="1076"/>
          <ac:spMkLst>
            <pc:docMk/>
            <pc:sldMk cId="3451661610" sldId="288"/>
            <ac:spMk id="9" creationId="{42D14C89-D4B9-409A-BC0E-C80E415FA520}"/>
          </ac:spMkLst>
        </pc:spChg>
      </pc:sldChg>
      <pc:sldChg chg="addSp delSp modSp new mod ord modAnim">
        <pc:chgData name="Duivenvoorden, L. (18005152)" userId="2f32dc38-11c9-455b-95e2-402c987300c5" providerId="ADAL" clId="{1F6A3248-88CB-475D-8EE1-E1DB43963130}" dt="2020-10-11T10:32:19.119" v="3456" actId="20577"/>
        <pc:sldMkLst>
          <pc:docMk/>
          <pc:sldMk cId="1978071436" sldId="289"/>
        </pc:sldMkLst>
        <pc:spChg chg="mod">
          <ac:chgData name="Duivenvoorden, L. (18005152)" userId="2f32dc38-11c9-455b-95e2-402c987300c5" providerId="ADAL" clId="{1F6A3248-88CB-475D-8EE1-E1DB43963130}" dt="2020-10-11T10:31:12.369" v="3406" actId="5793"/>
          <ac:spMkLst>
            <pc:docMk/>
            <pc:sldMk cId="1978071436" sldId="289"/>
            <ac:spMk id="2" creationId="{0C399463-52B2-4FCD-AD8D-9B677DDB6EC7}"/>
          </ac:spMkLst>
        </pc:spChg>
        <pc:spChg chg="mod">
          <ac:chgData name="Duivenvoorden, L. (18005152)" userId="2f32dc38-11c9-455b-95e2-402c987300c5" providerId="ADAL" clId="{1F6A3248-88CB-475D-8EE1-E1DB43963130}" dt="2020-10-11T10:32:19.119" v="3456" actId="20577"/>
          <ac:spMkLst>
            <pc:docMk/>
            <pc:sldMk cId="1978071436" sldId="289"/>
            <ac:spMk id="3" creationId="{C360ED2E-6C63-46AA-BA6A-D7D96B08CA01}"/>
          </ac:spMkLst>
        </pc:spChg>
        <pc:spChg chg="add del mod">
          <ac:chgData name="Duivenvoorden, L. (18005152)" userId="2f32dc38-11c9-455b-95e2-402c987300c5" providerId="ADAL" clId="{1F6A3248-88CB-475D-8EE1-E1DB43963130}" dt="2020-10-11T10:31:40.047" v="3443" actId="478"/>
          <ac:spMkLst>
            <pc:docMk/>
            <pc:sldMk cId="1978071436" sldId="289"/>
            <ac:spMk id="8" creationId="{48CC6A49-D07A-49B3-8D80-3CC223FBBB2C}"/>
          </ac:spMkLst>
        </pc:spChg>
        <pc:spChg chg="add del mod">
          <ac:chgData name="Duivenvoorden, L. (18005152)" userId="2f32dc38-11c9-455b-95e2-402c987300c5" providerId="ADAL" clId="{1F6A3248-88CB-475D-8EE1-E1DB43963130}" dt="2020-10-11T10:31:41.600" v="3444" actId="478"/>
          <ac:spMkLst>
            <pc:docMk/>
            <pc:sldMk cId="1978071436" sldId="289"/>
            <ac:spMk id="10" creationId="{9472440D-AF92-41DC-BCBB-CEE5514A0C49}"/>
          </ac:spMkLst>
        </pc:spChg>
        <pc:picChg chg="add del mod">
          <ac:chgData name="Duivenvoorden, L. (18005152)" userId="2f32dc38-11c9-455b-95e2-402c987300c5" providerId="ADAL" clId="{1F6A3248-88CB-475D-8EE1-E1DB43963130}" dt="2020-10-11T10:31:38.374" v="3442" actId="478"/>
          <ac:picMkLst>
            <pc:docMk/>
            <pc:sldMk cId="1978071436" sldId="289"/>
            <ac:picMk id="6" creationId="{D9BA3B3A-7F69-44AC-A9C9-919B520917E4}"/>
          </ac:picMkLst>
        </pc:picChg>
        <pc:picChg chg="add mod">
          <ac:chgData name="Duivenvoorden, L. (18005152)" userId="2f32dc38-11c9-455b-95e2-402c987300c5" providerId="ADAL" clId="{1F6A3248-88CB-475D-8EE1-E1DB43963130}" dt="2020-10-11T10:31:49.665" v="3448" actId="1076"/>
          <ac:picMkLst>
            <pc:docMk/>
            <pc:sldMk cId="1978071436" sldId="289"/>
            <ac:picMk id="12" creationId="{3987F9C3-8D40-464D-95CD-96E88C1AC4C1}"/>
          </ac:picMkLst>
        </pc:picChg>
      </pc:sldChg>
    </pc:docChg>
  </pc:docChgLst>
  <pc:docChgLst>
    <pc:chgData name="Drunen, C.G. van (18062814)" userId="S::18062814@student.hhs.nl::c801313d-4525-449f-b42e-410e3a24b989" providerId="AD" clId="Web-{E259CBB1-3B86-47E2-B734-000DF410345D}"/>
    <pc:docChg chg="modSld">
      <pc:chgData name="Drunen, C.G. van (18062814)" userId="S::18062814@student.hhs.nl::c801313d-4525-449f-b42e-410e3a24b989" providerId="AD" clId="Web-{E259CBB1-3B86-47E2-B734-000DF410345D}" dt="2020-10-11T17:51:37.531" v="11" actId="20577"/>
      <pc:docMkLst>
        <pc:docMk/>
      </pc:docMkLst>
      <pc:sldChg chg="modSp">
        <pc:chgData name="Drunen, C.G. van (18062814)" userId="S::18062814@student.hhs.nl::c801313d-4525-449f-b42e-410e3a24b989" providerId="AD" clId="Web-{E259CBB1-3B86-47E2-B734-000DF410345D}" dt="2020-10-11T17:50:05.122" v="2" actId="20577"/>
        <pc:sldMkLst>
          <pc:docMk/>
          <pc:sldMk cId="2581135166" sldId="281"/>
        </pc:sldMkLst>
        <pc:spChg chg="mod">
          <ac:chgData name="Drunen, C.G. van (18062814)" userId="S::18062814@student.hhs.nl::c801313d-4525-449f-b42e-410e3a24b989" providerId="AD" clId="Web-{E259CBB1-3B86-47E2-B734-000DF410345D}" dt="2020-10-11T17:50:05.122" v="2" actId="20577"/>
          <ac:spMkLst>
            <pc:docMk/>
            <pc:sldMk cId="2581135166" sldId="281"/>
            <ac:spMk id="3" creationId="{28F79B2A-322F-4B70-89F6-B5BD51F3DA53}"/>
          </ac:spMkLst>
        </pc:spChg>
      </pc:sldChg>
      <pc:sldChg chg="modSp">
        <pc:chgData name="Drunen, C.G. van (18062814)" userId="S::18062814@student.hhs.nl::c801313d-4525-449f-b42e-410e3a24b989" providerId="AD" clId="Web-{E259CBB1-3B86-47E2-B734-000DF410345D}" dt="2020-10-11T17:51:02.342" v="6" actId="1076"/>
        <pc:sldMkLst>
          <pc:docMk/>
          <pc:sldMk cId="987625816" sldId="284"/>
        </pc:sldMkLst>
        <pc:spChg chg="mod">
          <ac:chgData name="Drunen, C.G. van (18062814)" userId="S::18062814@student.hhs.nl::c801313d-4525-449f-b42e-410e3a24b989" providerId="AD" clId="Web-{E259CBB1-3B86-47E2-B734-000DF410345D}" dt="2020-10-11T17:51:02.342" v="6" actId="1076"/>
          <ac:spMkLst>
            <pc:docMk/>
            <pc:sldMk cId="987625816" sldId="284"/>
            <ac:spMk id="8" creationId="{CA494F1B-D552-46CB-82FD-F6B78F40DC20}"/>
          </ac:spMkLst>
        </pc:spChg>
      </pc:sldChg>
      <pc:sldChg chg="modSp">
        <pc:chgData name="Drunen, C.G. van (18062814)" userId="S::18062814@student.hhs.nl::c801313d-4525-449f-b42e-410e3a24b989" providerId="AD" clId="Web-{E259CBB1-3B86-47E2-B734-000DF410345D}" dt="2020-10-11T17:51:33.484" v="9" actId="20577"/>
        <pc:sldMkLst>
          <pc:docMk/>
          <pc:sldMk cId="3309391261" sldId="285"/>
        </pc:sldMkLst>
        <pc:spChg chg="mod">
          <ac:chgData name="Drunen, C.G. van (18062814)" userId="S::18062814@student.hhs.nl::c801313d-4525-449f-b42e-410e3a24b989" providerId="AD" clId="Web-{E259CBB1-3B86-47E2-B734-000DF410345D}" dt="2020-10-11T17:51:33.484" v="9" actId="20577"/>
          <ac:spMkLst>
            <pc:docMk/>
            <pc:sldMk cId="3309391261" sldId="285"/>
            <ac:spMk id="3" creationId="{5DE5D075-AE36-4E17-863E-AC6AFE747EA5}"/>
          </ac:spMkLst>
        </pc:spChg>
      </pc:sldChg>
    </pc:docChg>
  </pc:docChgLst>
  <pc:docChgLst>
    <pc:chgData name="Drunen, C.G. van (18062814)" userId="S::18062814@student.hhs.nl::c801313d-4525-449f-b42e-410e3a24b989" providerId="AD" clId="Web-{77487D72-0BEE-49F7-9034-0128DB41F481}"/>
    <pc:docChg chg="modSld">
      <pc:chgData name="Drunen, C.G. van (18062814)" userId="S::18062814@student.hhs.nl::c801313d-4525-449f-b42e-410e3a24b989" providerId="AD" clId="Web-{77487D72-0BEE-49F7-9034-0128DB41F481}" dt="2020-10-30T11:26:13.521" v="60" actId="20577"/>
      <pc:docMkLst>
        <pc:docMk/>
      </pc:docMkLst>
      <pc:sldChg chg="modSp">
        <pc:chgData name="Drunen, C.G. van (18062814)" userId="S::18062814@student.hhs.nl::c801313d-4525-449f-b42e-410e3a24b989" providerId="AD" clId="Web-{77487D72-0BEE-49F7-9034-0128DB41F481}" dt="2020-10-30T11:26:13.521" v="59" actId="20577"/>
        <pc:sldMkLst>
          <pc:docMk/>
          <pc:sldMk cId="3030734450" sldId="279"/>
        </pc:sldMkLst>
        <pc:spChg chg="mod">
          <ac:chgData name="Drunen, C.G. van (18062814)" userId="S::18062814@student.hhs.nl::c801313d-4525-449f-b42e-410e3a24b989" providerId="AD" clId="Web-{77487D72-0BEE-49F7-9034-0128DB41F481}" dt="2020-10-30T11:26:13.521" v="59" actId="20577"/>
          <ac:spMkLst>
            <pc:docMk/>
            <pc:sldMk cId="3030734450" sldId="279"/>
            <ac:spMk id="3" creationId="{00000000-0000-0000-0000-000000000000}"/>
          </ac:spMkLst>
        </pc:spChg>
      </pc:sldChg>
    </pc:docChg>
  </pc:docChgLst>
  <pc:docChgLst>
    <pc:chgData name="Duivenvoorden, L. (18005152)" userId="S::18005152@student.hhs.nl::2f32dc38-11c9-455b-95e2-402c987300c5" providerId="AD" clId="Web-{D6F1786F-ACDC-403D-95B5-8189C8D97227}"/>
    <pc:docChg chg="modSld">
      <pc:chgData name="Duivenvoorden, L. (18005152)" userId="S::18005152@student.hhs.nl::2f32dc38-11c9-455b-95e2-402c987300c5" providerId="AD" clId="Web-{D6F1786F-ACDC-403D-95B5-8189C8D97227}" dt="2020-10-30T07:40:22.144" v="24" actId="20577"/>
      <pc:docMkLst>
        <pc:docMk/>
      </pc:docMkLst>
      <pc:sldChg chg="modSp">
        <pc:chgData name="Duivenvoorden, L. (18005152)" userId="S::18005152@student.hhs.nl::2f32dc38-11c9-455b-95e2-402c987300c5" providerId="AD" clId="Web-{D6F1786F-ACDC-403D-95B5-8189C8D97227}" dt="2020-10-30T07:40:19.894" v="22" actId="20577"/>
        <pc:sldMkLst>
          <pc:docMk/>
          <pc:sldMk cId="3030734450" sldId="279"/>
        </pc:sldMkLst>
        <pc:spChg chg="mod">
          <ac:chgData name="Duivenvoorden, L. (18005152)" userId="S::18005152@student.hhs.nl::2f32dc38-11c9-455b-95e2-402c987300c5" providerId="AD" clId="Web-{D6F1786F-ACDC-403D-95B5-8189C8D97227}" dt="2020-10-30T07:40:19.894" v="22" actId="20577"/>
          <ac:spMkLst>
            <pc:docMk/>
            <pc:sldMk cId="3030734450" sldId="279"/>
            <ac:spMk id="3" creationId="{00000000-0000-0000-0000-000000000000}"/>
          </ac:spMkLst>
        </pc:spChg>
      </pc:sldChg>
      <pc:sldChg chg="modSp">
        <pc:chgData name="Duivenvoorden, L. (18005152)" userId="S::18005152@student.hhs.nl::2f32dc38-11c9-455b-95e2-402c987300c5" providerId="AD" clId="Web-{D6F1786F-ACDC-403D-95B5-8189C8D97227}" dt="2020-10-30T07:39:44.283" v="8" actId="20577"/>
        <pc:sldMkLst>
          <pc:docMk/>
          <pc:sldMk cId="3580600458" sldId="292"/>
        </pc:sldMkLst>
        <pc:spChg chg="mod">
          <ac:chgData name="Duivenvoorden, L. (18005152)" userId="S::18005152@student.hhs.nl::2f32dc38-11c9-455b-95e2-402c987300c5" providerId="AD" clId="Web-{D6F1786F-ACDC-403D-95B5-8189C8D97227}" dt="2020-10-30T07:39:44.283" v="8" actId="20577"/>
          <ac:spMkLst>
            <pc:docMk/>
            <pc:sldMk cId="3580600458" sldId="292"/>
            <ac:spMk id="10" creationId="{DCCF4C8F-D9FD-458B-804E-587B50DC8CF6}"/>
          </ac:spMkLst>
        </pc:spChg>
      </pc:sldChg>
    </pc:docChg>
  </pc:docChgLst>
  <pc:docChgLst>
    <pc:chgData name="Duivenvoorden, L. (18005152)" userId="2f32dc38-11c9-455b-95e2-402c987300c5" providerId="ADAL" clId="{2AE099C0-A4B2-416E-8108-DE7ACB59BBCA}"/>
    <pc:docChg chg="undo custSel modSld">
      <pc:chgData name="Duivenvoorden, L. (18005152)" userId="2f32dc38-11c9-455b-95e2-402c987300c5" providerId="ADAL" clId="{2AE099C0-A4B2-416E-8108-DE7ACB59BBCA}" dt="2020-10-25T15:20:29.231" v="503" actId="20577"/>
      <pc:docMkLst>
        <pc:docMk/>
      </pc:docMkLst>
      <pc:sldChg chg="modSp mod">
        <pc:chgData name="Duivenvoorden, L. (18005152)" userId="2f32dc38-11c9-455b-95e2-402c987300c5" providerId="ADAL" clId="{2AE099C0-A4B2-416E-8108-DE7ACB59BBCA}" dt="2020-10-25T15:10:58.743" v="209" actId="20577"/>
        <pc:sldMkLst>
          <pc:docMk/>
          <pc:sldMk cId="2877577926" sldId="282"/>
        </pc:sldMkLst>
        <pc:spChg chg="mod">
          <ac:chgData name="Duivenvoorden, L. (18005152)" userId="2f32dc38-11c9-455b-95e2-402c987300c5" providerId="ADAL" clId="{2AE099C0-A4B2-416E-8108-DE7ACB59BBCA}" dt="2020-10-25T15:10:58.743" v="209" actId="20577"/>
          <ac:spMkLst>
            <pc:docMk/>
            <pc:sldMk cId="2877577926" sldId="282"/>
            <ac:spMk id="3" creationId="{089917F5-5048-4A6A-BA8B-06E1BC975F60}"/>
          </ac:spMkLst>
        </pc:spChg>
      </pc:sldChg>
      <pc:sldChg chg="modSp mod">
        <pc:chgData name="Duivenvoorden, L. (18005152)" userId="2f32dc38-11c9-455b-95e2-402c987300c5" providerId="ADAL" clId="{2AE099C0-A4B2-416E-8108-DE7ACB59BBCA}" dt="2020-10-25T15:14:27.940" v="250" actId="404"/>
        <pc:sldMkLst>
          <pc:docMk/>
          <pc:sldMk cId="3451661610" sldId="288"/>
        </pc:sldMkLst>
        <pc:spChg chg="mod">
          <ac:chgData name="Duivenvoorden, L. (18005152)" userId="2f32dc38-11c9-455b-95e2-402c987300c5" providerId="ADAL" clId="{2AE099C0-A4B2-416E-8108-DE7ACB59BBCA}" dt="2020-10-25T15:14:20.815" v="249" actId="404"/>
          <ac:spMkLst>
            <pc:docMk/>
            <pc:sldMk cId="3451661610" sldId="288"/>
            <ac:spMk id="4" creationId="{5B28F7B3-6CAA-4BCF-940A-8755D44DCBED}"/>
          </ac:spMkLst>
        </pc:spChg>
        <pc:spChg chg="mod">
          <ac:chgData name="Duivenvoorden, L. (18005152)" userId="2f32dc38-11c9-455b-95e2-402c987300c5" providerId="ADAL" clId="{2AE099C0-A4B2-416E-8108-DE7ACB59BBCA}" dt="2020-10-25T15:14:27.940" v="250" actId="404"/>
          <ac:spMkLst>
            <pc:docMk/>
            <pc:sldMk cId="3451661610" sldId="288"/>
            <ac:spMk id="6" creationId="{96559E53-F174-4411-8FE4-B923E01D83BC}"/>
          </ac:spMkLst>
        </pc:spChg>
      </pc:sldChg>
      <pc:sldChg chg="modSp mod">
        <pc:chgData name="Duivenvoorden, L. (18005152)" userId="2f32dc38-11c9-455b-95e2-402c987300c5" providerId="ADAL" clId="{2AE099C0-A4B2-416E-8108-DE7ACB59BBCA}" dt="2020-10-25T13:47:17.327" v="192" actId="1076"/>
        <pc:sldMkLst>
          <pc:docMk/>
          <pc:sldMk cId="3609827223" sldId="289"/>
        </pc:sldMkLst>
        <pc:spChg chg="mod">
          <ac:chgData name="Duivenvoorden, L. (18005152)" userId="2f32dc38-11c9-455b-95e2-402c987300c5" providerId="ADAL" clId="{2AE099C0-A4B2-416E-8108-DE7ACB59BBCA}" dt="2020-10-25T13:47:17.327" v="192" actId="1076"/>
          <ac:spMkLst>
            <pc:docMk/>
            <pc:sldMk cId="3609827223" sldId="289"/>
            <ac:spMk id="6" creationId="{B60A594D-C0FE-497A-8DD3-5AE6C90905AF}"/>
          </ac:spMkLst>
        </pc:spChg>
      </pc:sldChg>
      <pc:sldChg chg="addSp modSp mod modAnim">
        <pc:chgData name="Duivenvoorden, L. (18005152)" userId="2f32dc38-11c9-455b-95e2-402c987300c5" providerId="ADAL" clId="{2AE099C0-A4B2-416E-8108-DE7ACB59BBCA}" dt="2020-10-25T15:20:29.231" v="503" actId="20577"/>
        <pc:sldMkLst>
          <pc:docMk/>
          <pc:sldMk cId="2123355974" sldId="291"/>
        </pc:sldMkLst>
        <pc:spChg chg="mod">
          <ac:chgData name="Duivenvoorden, L. (18005152)" userId="2f32dc38-11c9-455b-95e2-402c987300c5" providerId="ADAL" clId="{2AE099C0-A4B2-416E-8108-DE7ACB59BBCA}" dt="2020-10-25T15:20:29.231" v="503" actId="20577"/>
          <ac:spMkLst>
            <pc:docMk/>
            <pc:sldMk cId="2123355974" sldId="291"/>
            <ac:spMk id="3" creationId="{8B854CB1-ECAA-4009-8B03-C2F130A85147}"/>
          </ac:spMkLst>
        </pc:spChg>
        <pc:spChg chg="mod">
          <ac:chgData name="Duivenvoorden, L. (18005152)" userId="2f32dc38-11c9-455b-95e2-402c987300c5" providerId="ADAL" clId="{2AE099C0-A4B2-416E-8108-DE7ACB59BBCA}" dt="2020-10-25T15:18:20.018" v="328" actId="14100"/>
          <ac:spMkLst>
            <pc:docMk/>
            <pc:sldMk cId="2123355974" sldId="291"/>
            <ac:spMk id="7" creationId="{4A057AEA-6673-426F-9D1A-4B57313B8D79}"/>
          </ac:spMkLst>
        </pc:spChg>
        <pc:spChg chg="mod">
          <ac:chgData name="Duivenvoorden, L. (18005152)" userId="2f32dc38-11c9-455b-95e2-402c987300c5" providerId="ADAL" clId="{2AE099C0-A4B2-416E-8108-DE7ACB59BBCA}" dt="2020-10-25T15:14:57.169" v="259" actId="20577"/>
          <ac:spMkLst>
            <pc:docMk/>
            <pc:sldMk cId="2123355974" sldId="291"/>
            <ac:spMk id="8" creationId="{D35D93B3-E4D4-423E-83CA-4ADFD1A829E7}"/>
          </ac:spMkLst>
        </pc:spChg>
        <pc:spChg chg="mod">
          <ac:chgData name="Duivenvoorden, L. (18005152)" userId="2f32dc38-11c9-455b-95e2-402c987300c5" providerId="ADAL" clId="{2AE099C0-A4B2-416E-8108-DE7ACB59BBCA}" dt="2020-10-25T15:15:16.384" v="280" actId="20577"/>
          <ac:spMkLst>
            <pc:docMk/>
            <pc:sldMk cId="2123355974" sldId="291"/>
            <ac:spMk id="9" creationId="{27264C58-B4C6-41D0-9740-A2817B4B4D9F}"/>
          </ac:spMkLst>
        </pc:spChg>
        <pc:spChg chg="mod">
          <ac:chgData name="Duivenvoorden, L. (18005152)" userId="2f32dc38-11c9-455b-95e2-402c987300c5" providerId="ADAL" clId="{2AE099C0-A4B2-416E-8108-DE7ACB59BBCA}" dt="2020-10-25T15:19:29.654" v="436"/>
          <ac:spMkLst>
            <pc:docMk/>
            <pc:sldMk cId="2123355974" sldId="291"/>
            <ac:spMk id="11" creationId="{2F3BD318-7245-49AC-A55F-70DC4D6941D3}"/>
          </ac:spMkLst>
        </pc:spChg>
        <pc:cxnChg chg="add mod">
          <ac:chgData name="Duivenvoorden, L. (18005152)" userId="2f32dc38-11c9-455b-95e2-402c987300c5" providerId="ADAL" clId="{2AE099C0-A4B2-416E-8108-DE7ACB59BBCA}" dt="2020-10-25T15:16:09.021" v="284" actId="1582"/>
          <ac:cxnSpMkLst>
            <pc:docMk/>
            <pc:sldMk cId="2123355974" sldId="291"/>
            <ac:cxnSpMk id="13" creationId="{DCDB1793-37A1-4E63-A384-0EA3647FB36C}"/>
          </ac:cxnSpMkLst>
        </pc:cxnChg>
      </pc:sldChg>
      <pc:sldChg chg="modSp mod">
        <pc:chgData name="Duivenvoorden, L. (18005152)" userId="2f32dc38-11c9-455b-95e2-402c987300c5" providerId="ADAL" clId="{2AE099C0-A4B2-416E-8108-DE7ACB59BBCA}" dt="2020-10-25T15:13:44.550" v="238" actId="20577"/>
        <pc:sldMkLst>
          <pc:docMk/>
          <pc:sldMk cId="3580600458" sldId="292"/>
        </pc:sldMkLst>
        <pc:spChg chg="mod">
          <ac:chgData name="Duivenvoorden, L. (18005152)" userId="2f32dc38-11c9-455b-95e2-402c987300c5" providerId="ADAL" clId="{2AE099C0-A4B2-416E-8108-DE7ACB59BBCA}" dt="2020-10-25T15:13:36.027" v="232" actId="20577"/>
          <ac:spMkLst>
            <pc:docMk/>
            <pc:sldMk cId="3580600458" sldId="292"/>
            <ac:spMk id="2" creationId="{B034747D-AF93-4C42-AA2A-F59A2D44E255}"/>
          </ac:spMkLst>
        </pc:spChg>
        <pc:spChg chg="mod">
          <ac:chgData name="Duivenvoorden, L. (18005152)" userId="2f32dc38-11c9-455b-95e2-402c987300c5" providerId="ADAL" clId="{2AE099C0-A4B2-416E-8108-DE7ACB59BBCA}" dt="2020-10-25T15:13:44.550" v="238" actId="20577"/>
          <ac:spMkLst>
            <pc:docMk/>
            <pc:sldMk cId="3580600458" sldId="292"/>
            <ac:spMk id="10" creationId="{DCCF4C8F-D9FD-458B-804E-587B50DC8CF6}"/>
          </ac:spMkLst>
        </pc:spChg>
      </pc:sldChg>
    </pc:docChg>
  </pc:docChgLst>
  <pc:docChgLst>
    <pc:chgData name="Schaik, N. van (18150845)" userId="b15d19a1-b795-42e2-9370-8f2245a6075f" providerId="ADAL" clId="{28FD09E0-C0C0-47E3-A60F-F299337B2F3D}"/>
    <pc:docChg chg="undo custSel mod addSld delSld modSld sldOrd addMainMaster delMainMaster">
      <pc:chgData name="Schaik, N. van (18150845)" userId="b15d19a1-b795-42e2-9370-8f2245a6075f" providerId="ADAL" clId="{28FD09E0-C0C0-47E3-A60F-F299337B2F3D}" dt="2020-10-25T14:02:44.207" v="2799" actId="20577"/>
      <pc:docMkLst>
        <pc:docMk/>
      </pc:docMkLst>
      <pc:sldChg chg="addSp delSp add del">
        <pc:chgData name="Schaik, N. van (18150845)" userId="b15d19a1-b795-42e2-9370-8f2245a6075f" providerId="ADAL" clId="{28FD09E0-C0C0-47E3-A60F-F299337B2F3D}" dt="2020-10-25T13:38:27.657" v="1471" actId="47"/>
        <pc:sldMkLst>
          <pc:docMk/>
          <pc:sldMk cId="4256657444" sldId="275"/>
        </pc:sldMkLst>
        <pc:picChg chg="add del">
          <ac:chgData name="Schaik, N. van (18150845)" userId="b15d19a1-b795-42e2-9370-8f2245a6075f" providerId="ADAL" clId="{28FD09E0-C0C0-47E3-A60F-F299337B2F3D}" dt="2020-10-25T12:31:04.714" v="101" actId="478"/>
          <ac:picMkLst>
            <pc:docMk/>
            <pc:sldMk cId="4256657444" sldId="275"/>
            <ac:picMk id="1026" creationId="{EAD1FB63-6A30-4759-9B80-36EA025D8BFE}"/>
          </ac:picMkLst>
        </pc:picChg>
        <pc:picChg chg="add del">
          <ac:chgData name="Schaik, N. van (18150845)" userId="b15d19a1-b795-42e2-9370-8f2245a6075f" providerId="ADAL" clId="{28FD09E0-C0C0-47E3-A60F-F299337B2F3D}" dt="2020-10-25T12:31:00.514" v="100"/>
          <ac:picMkLst>
            <pc:docMk/>
            <pc:sldMk cId="4256657444" sldId="275"/>
            <ac:picMk id="1028" creationId="{F337150E-6529-4DE5-9024-75FBCEA08A54}"/>
          </ac:picMkLst>
        </pc:picChg>
      </pc:sldChg>
      <pc:sldChg chg="modSp add del mod">
        <pc:chgData name="Schaik, N. van (18150845)" userId="b15d19a1-b795-42e2-9370-8f2245a6075f" providerId="ADAL" clId="{28FD09E0-C0C0-47E3-A60F-F299337B2F3D}" dt="2020-10-25T14:02:44.207" v="2799" actId="20577"/>
        <pc:sldMkLst>
          <pc:docMk/>
          <pc:sldMk cId="3030734450" sldId="279"/>
        </pc:sldMkLst>
        <pc:spChg chg="mod">
          <ac:chgData name="Schaik, N. van (18150845)" userId="b15d19a1-b795-42e2-9370-8f2245a6075f" providerId="ADAL" clId="{28FD09E0-C0C0-47E3-A60F-F299337B2F3D}" dt="2020-10-25T14:02:44.207" v="2799" actId="20577"/>
          <ac:spMkLst>
            <pc:docMk/>
            <pc:sldMk cId="3030734450" sldId="279"/>
            <ac:spMk id="3" creationId="{00000000-0000-0000-0000-000000000000}"/>
          </ac:spMkLst>
        </pc:spChg>
      </pc:sldChg>
      <pc:sldChg chg="add del">
        <pc:chgData name="Schaik, N. van (18150845)" userId="b15d19a1-b795-42e2-9370-8f2245a6075f" providerId="ADAL" clId="{28FD09E0-C0C0-47E3-A60F-F299337B2F3D}" dt="2020-10-25T12:12:50.908" v="26" actId="47"/>
        <pc:sldMkLst>
          <pc:docMk/>
          <pc:sldMk cId="3416548192" sldId="280"/>
        </pc:sldMkLst>
      </pc:sldChg>
      <pc:sldChg chg="add del">
        <pc:chgData name="Schaik, N. van (18150845)" userId="b15d19a1-b795-42e2-9370-8f2245a6075f" providerId="ADAL" clId="{28FD09E0-C0C0-47E3-A60F-F299337B2F3D}" dt="2020-10-25T12:35:44.829" v="113"/>
        <pc:sldMkLst>
          <pc:docMk/>
          <pc:sldMk cId="2581135166" sldId="281"/>
        </pc:sldMkLst>
      </pc:sldChg>
      <pc:sldChg chg="modSp mod">
        <pc:chgData name="Schaik, N. van (18150845)" userId="b15d19a1-b795-42e2-9370-8f2245a6075f" providerId="ADAL" clId="{28FD09E0-C0C0-47E3-A60F-F299337B2F3D}" dt="2020-10-25T13:22:49.324" v="1287" actId="20577"/>
        <pc:sldMkLst>
          <pc:docMk/>
          <pc:sldMk cId="2877577926" sldId="282"/>
        </pc:sldMkLst>
        <pc:spChg chg="mod">
          <ac:chgData name="Schaik, N. van (18150845)" userId="b15d19a1-b795-42e2-9370-8f2245a6075f" providerId="ADAL" clId="{28FD09E0-C0C0-47E3-A60F-F299337B2F3D}" dt="2020-10-25T13:22:49.324" v="1287" actId="20577"/>
          <ac:spMkLst>
            <pc:docMk/>
            <pc:sldMk cId="2877577926" sldId="282"/>
            <ac:spMk id="3" creationId="{089917F5-5048-4A6A-BA8B-06E1BC975F60}"/>
          </ac:spMkLst>
        </pc:spChg>
      </pc:sldChg>
      <pc:sldChg chg="add del">
        <pc:chgData name="Schaik, N. van (18150845)" userId="b15d19a1-b795-42e2-9370-8f2245a6075f" providerId="ADAL" clId="{28FD09E0-C0C0-47E3-A60F-F299337B2F3D}" dt="2020-10-25T12:12:49.692" v="25" actId="47"/>
        <pc:sldMkLst>
          <pc:docMk/>
          <pc:sldMk cId="3485984916" sldId="283"/>
        </pc:sldMkLst>
      </pc:sldChg>
      <pc:sldChg chg="add del">
        <pc:chgData name="Schaik, N. van (18150845)" userId="b15d19a1-b795-42e2-9370-8f2245a6075f" providerId="ADAL" clId="{28FD09E0-C0C0-47E3-A60F-F299337B2F3D}" dt="2020-10-25T12:12:47.847" v="22" actId="47"/>
        <pc:sldMkLst>
          <pc:docMk/>
          <pc:sldMk cId="987625816" sldId="284"/>
        </pc:sldMkLst>
      </pc:sldChg>
      <pc:sldChg chg="add del">
        <pc:chgData name="Schaik, N. van (18150845)" userId="b15d19a1-b795-42e2-9370-8f2245a6075f" providerId="ADAL" clId="{28FD09E0-C0C0-47E3-A60F-F299337B2F3D}" dt="2020-10-25T12:12:45.028" v="20" actId="47"/>
        <pc:sldMkLst>
          <pc:docMk/>
          <pc:sldMk cId="3309391261" sldId="285"/>
        </pc:sldMkLst>
      </pc:sldChg>
      <pc:sldChg chg="add del">
        <pc:chgData name="Schaik, N. van (18150845)" userId="b15d19a1-b795-42e2-9370-8f2245a6075f" providerId="ADAL" clId="{28FD09E0-C0C0-47E3-A60F-F299337B2F3D}" dt="2020-10-25T12:12:48.878" v="24" actId="47"/>
        <pc:sldMkLst>
          <pc:docMk/>
          <pc:sldMk cId="1678005217" sldId="286"/>
        </pc:sldMkLst>
      </pc:sldChg>
      <pc:sldChg chg="add del">
        <pc:chgData name="Schaik, N. van (18150845)" userId="b15d19a1-b795-42e2-9370-8f2245a6075f" providerId="ADAL" clId="{28FD09E0-C0C0-47E3-A60F-F299337B2F3D}" dt="2020-10-25T12:12:47.935" v="23" actId="47"/>
        <pc:sldMkLst>
          <pc:docMk/>
          <pc:sldMk cId="175350869" sldId="287"/>
        </pc:sldMkLst>
      </pc:sldChg>
      <pc:sldChg chg="modSp add del mod">
        <pc:chgData name="Schaik, N. van (18150845)" userId="b15d19a1-b795-42e2-9370-8f2245a6075f" providerId="ADAL" clId="{28FD09E0-C0C0-47E3-A60F-F299337B2F3D}" dt="2020-10-25T13:58:49.586" v="2462" actId="20577"/>
        <pc:sldMkLst>
          <pc:docMk/>
          <pc:sldMk cId="3451661610" sldId="288"/>
        </pc:sldMkLst>
        <pc:spChg chg="mod">
          <ac:chgData name="Schaik, N. van (18150845)" userId="b15d19a1-b795-42e2-9370-8f2245a6075f" providerId="ADAL" clId="{28FD09E0-C0C0-47E3-A60F-F299337B2F3D}" dt="2020-10-25T13:40:00.540" v="1520" actId="20577"/>
          <ac:spMkLst>
            <pc:docMk/>
            <pc:sldMk cId="3451661610" sldId="288"/>
            <ac:spMk id="2" creationId="{99A8B100-ACD7-4A84-A4ED-982A3BD9DFB6}"/>
          </ac:spMkLst>
        </pc:spChg>
        <pc:spChg chg="mod">
          <ac:chgData name="Schaik, N. van (18150845)" userId="b15d19a1-b795-42e2-9370-8f2245a6075f" providerId="ADAL" clId="{28FD09E0-C0C0-47E3-A60F-F299337B2F3D}" dt="2020-10-25T13:55:59.819" v="2131" actId="20577"/>
          <ac:spMkLst>
            <pc:docMk/>
            <pc:sldMk cId="3451661610" sldId="288"/>
            <ac:spMk id="4" creationId="{5B28F7B3-6CAA-4BCF-940A-8755D44DCBED}"/>
          </ac:spMkLst>
        </pc:spChg>
        <pc:spChg chg="mod">
          <ac:chgData name="Schaik, N. van (18150845)" userId="b15d19a1-b795-42e2-9370-8f2245a6075f" providerId="ADAL" clId="{28FD09E0-C0C0-47E3-A60F-F299337B2F3D}" dt="2020-10-25T13:56:21.344" v="2186" actId="20577"/>
          <ac:spMkLst>
            <pc:docMk/>
            <pc:sldMk cId="3451661610" sldId="288"/>
            <ac:spMk id="6" creationId="{96559E53-F174-4411-8FE4-B923E01D83BC}"/>
          </ac:spMkLst>
        </pc:spChg>
        <pc:spChg chg="mod">
          <ac:chgData name="Schaik, N. van (18150845)" userId="b15d19a1-b795-42e2-9370-8f2245a6075f" providerId="ADAL" clId="{28FD09E0-C0C0-47E3-A60F-F299337B2F3D}" dt="2020-10-25T13:58:49.586" v="2462" actId="20577"/>
          <ac:spMkLst>
            <pc:docMk/>
            <pc:sldMk cId="3451661610" sldId="288"/>
            <ac:spMk id="9" creationId="{42D14C89-D4B9-409A-BC0E-C80E415FA520}"/>
          </ac:spMkLst>
        </pc:spChg>
      </pc:sldChg>
      <pc:sldChg chg="add del">
        <pc:chgData name="Schaik, N. van (18150845)" userId="b15d19a1-b795-42e2-9370-8f2245a6075f" providerId="ADAL" clId="{28FD09E0-C0C0-47E3-A60F-F299337B2F3D}" dt="2020-10-25T12:12:46.387" v="21" actId="47"/>
        <pc:sldMkLst>
          <pc:docMk/>
          <pc:sldMk cId="1978071436" sldId="289"/>
        </pc:sldMkLst>
      </pc:sldChg>
      <pc:sldChg chg="addSp delSp modSp new del mod ord">
        <pc:chgData name="Schaik, N. van (18150845)" userId="b15d19a1-b795-42e2-9370-8f2245a6075f" providerId="ADAL" clId="{28FD09E0-C0C0-47E3-A60F-F299337B2F3D}" dt="2020-10-25T13:38:25.805" v="1469" actId="47"/>
        <pc:sldMkLst>
          <pc:docMk/>
          <pc:sldMk cId="3609827223" sldId="289"/>
        </pc:sldMkLst>
        <pc:spChg chg="del">
          <ac:chgData name="Schaik, N. van (18150845)" userId="b15d19a1-b795-42e2-9370-8f2245a6075f" providerId="ADAL" clId="{28FD09E0-C0C0-47E3-A60F-F299337B2F3D}" dt="2020-10-25T12:20:22.305" v="31" actId="478"/>
          <ac:spMkLst>
            <pc:docMk/>
            <pc:sldMk cId="3609827223" sldId="289"/>
            <ac:spMk id="2" creationId="{C35C54A7-7C1B-4176-AD5D-DD20A547EACA}"/>
          </ac:spMkLst>
        </pc:spChg>
        <pc:spChg chg="del">
          <ac:chgData name="Schaik, N. van (18150845)" userId="b15d19a1-b795-42e2-9370-8f2245a6075f" providerId="ADAL" clId="{28FD09E0-C0C0-47E3-A60F-F299337B2F3D}" dt="2020-10-25T12:20:24.444" v="32" actId="478"/>
          <ac:spMkLst>
            <pc:docMk/>
            <pc:sldMk cId="3609827223" sldId="289"/>
            <ac:spMk id="3" creationId="{EE4FD320-A2F1-4E82-9AE6-8B833FE27747}"/>
          </ac:spMkLst>
        </pc:spChg>
        <pc:spChg chg="add del mod">
          <ac:chgData name="Schaik, N. van (18150845)" userId="b15d19a1-b795-42e2-9370-8f2245a6075f" providerId="ADAL" clId="{28FD09E0-C0C0-47E3-A60F-F299337B2F3D}" dt="2020-10-25T12:20:46.925" v="35"/>
          <ac:spMkLst>
            <pc:docMk/>
            <pc:sldMk cId="3609827223" sldId="289"/>
            <ac:spMk id="5" creationId="{A0F7DBAC-4754-49A8-A1D7-04A073C3078B}"/>
          </ac:spMkLst>
        </pc:spChg>
        <pc:spChg chg="add mod">
          <ac:chgData name="Schaik, N. van (18150845)" userId="b15d19a1-b795-42e2-9370-8f2245a6075f" providerId="ADAL" clId="{28FD09E0-C0C0-47E3-A60F-F299337B2F3D}" dt="2020-10-25T12:36:59.663" v="116" actId="20577"/>
          <ac:spMkLst>
            <pc:docMk/>
            <pc:sldMk cId="3609827223" sldId="289"/>
            <ac:spMk id="6" creationId="{B60A594D-C0FE-497A-8DD3-5AE6C90905AF}"/>
          </ac:spMkLst>
        </pc:spChg>
      </pc:sldChg>
      <pc:sldChg chg="addSp delSp modSp new mod setBg">
        <pc:chgData name="Schaik, N. van (18150845)" userId="b15d19a1-b795-42e2-9370-8f2245a6075f" providerId="ADAL" clId="{28FD09E0-C0C0-47E3-A60F-F299337B2F3D}" dt="2020-10-25T12:31:42.587" v="105" actId="26606"/>
        <pc:sldMkLst>
          <pc:docMk/>
          <pc:sldMk cId="3990501949" sldId="290"/>
        </pc:sldMkLst>
        <pc:spChg chg="del">
          <ac:chgData name="Schaik, N. van (18150845)" userId="b15d19a1-b795-42e2-9370-8f2245a6075f" providerId="ADAL" clId="{28FD09E0-C0C0-47E3-A60F-F299337B2F3D}" dt="2020-10-25T12:31:42.587" v="105" actId="26606"/>
          <ac:spMkLst>
            <pc:docMk/>
            <pc:sldMk cId="3990501949" sldId="290"/>
            <ac:spMk id="2" creationId="{B51F57C2-EE92-4117-A92A-E2905805929B}"/>
          </ac:spMkLst>
        </pc:spChg>
        <pc:spChg chg="del">
          <ac:chgData name="Schaik, N. van (18150845)" userId="b15d19a1-b795-42e2-9370-8f2245a6075f" providerId="ADAL" clId="{28FD09E0-C0C0-47E3-A60F-F299337B2F3D}" dt="2020-10-25T12:31:42.587" v="105" actId="26606"/>
          <ac:spMkLst>
            <pc:docMk/>
            <pc:sldMk cId="3990501949" sldId="290"/>
            <ac:spMk id="3" creationId="{400D2AC0-7755-419C-89DC-DC14B57F2D58}"/>
          </ac:spMkLst>
        </pc:spChg>
        <pc:spChg chg="mod ord">
          <ac:chgData name="Schaik, N. van (18150845)" userId="b15d19a1-b795-42e2-9370-8f2245a6075f" providerId="ADAL" clId="{28FD09E0-C0C0-47E3-A60F-F299337B2F3D}" dt="2020-10-25T12:31:42.587" v="105" actId="26606"/>
          <ac:spMkLst>
            <pc:docMk/>
            <pc:sldMk cId="3990501949" sldId="290"/>
            <ac:spMk id="4" creationId="{7D7E0066-65D0-4E77-AFDA-AD690473130E}"/>
          </ac:spMkLst>
        </pc:spChg>
        <pc:picChg chg="add mod">
          <ac:chgData name="Schaik, N. van (18150845)" userId="b15d19a1-b795-42e2-9370-8f2245a6075f" providerId="ADAL" clId="{28FD09E0-C0C0-47E3-A60F-F299337B2F3D}" dt="2020-10-25T12:31:42.587" v="105" actId="26606"/>
          <ac:picMkLst>
            <pc:docMk/>
            <pc:sldMk cId="3990501949" sldId="290"/>
            <ac:picMk id="2050" creationId="{AB5A1902-2548-4CE3-86F2-506BE8C3AE62}"/>
          </ac:picMkLst>
        </pc:picChg>
      </pc:sldChg>
      <pc:sldChg chg="addSp delSp modSp new mod setBg">
        <pc:chgData name="Schaik, N. van (18150845)" userId="b15d19a1-b795-42e2-9370-8f2245a6075f" providerId="ADAL" clId="{28FD09E0-C0C0-47E3-A60F-F299337B2F3D}" dt="2020-10-25T13:11:05.302" v="925" actId="20577"/>
        <pc:sldMkLst>
          <pc:docMk/>
          <pc:sldMk cId="2123355974" sldId="291"/>
        </pc:sldMkLst>
        <pc:spChg chg="mod">
          <ac:chgData name="Schaik, N. van (18150845)" userId="b15d19a1-b795-42e2-9370-8f2245a6075f" providerId="ADAL" clId="{28FD09E0-C0C0-47E3-A60F-F299337B2F3D}" dt="2020-10-25T12:58:51.125" v="713" actId="26606"/>
          <ac:spMkLst>
            <pc:docMk/>
            <pc:sldMk cId="2123355974" sldId="291"/>
            <ac:spMk id="2" creationId="{6D5841EE-000E-4C49-9D37-3E0164E62AD8}"/>
          </ac:spMkLst>
        </pc:spChg>
        <pc:spChg chg="mod">
          <ac:chgData name="Schaik, N. van (18150845)" userId="b15d19a1-b795-42e2-9370-8f2245a6075f" providerId="ADAL" clId="{28FD09E0-C0C0-47E3-A60F-F299337B2F3D}" dt="2020-10-25T13:06:59.893" v="918" actId="20577"/>
          <ac:spMkLst>
            <pc:docMk/>
            <pc:sldMk cId="2123355974" sldId="291"/>
            <ac:spMk id="3" creationId="{8B854CB1-ECAA-4009-8B03-C2F130A85147}"/>
          </ac:spMkLst>
        </pc:spChg>
        <pc:spChg chg="mod">
          <ac:chgData name="Schaik, N. van (18150845)" userId="b15d19a1-b795-42e2-9370-8f2245a6075f" providerId="ADAL" clId="{28FD09E0-C0C0-47E3-A60F-F299337B2F3D}" dt="2020-10-25T12:58:51.125" v="713" actId="26606"/>
          <ac:spMkLst>
            <pc:docMk/>
            <pc:sldMk cId="2123355974" sldId="291"/>
            <ac:spMk id="4" creationId="{8DF5CDBF-D2EE-4BD7-8688-99A1A30D3F53}"/>
          </ac:spMkLst>
        </pc:spChg>
        <pc:spChg chg="add del mod">
          <ac:chgData name="Schaik, N. van (18150845)" userId="b15d19a1-b795-42e2-9370-8f2245a6075f" providerId="ADAL" clId="{28FD09E0-C0C0-47E3-A60F-F299337B2F3D}" dt="2020-10-25T12:59:29.786" v="716" actId="767"/>
          <ac:spMkLst>
            <pc:docMk/>
            <pc:sldMk cId="2123355974" sldId="291"/>
            <ac:spMk id="6" creationId="{742EDC93-FC2C-48FB-8BE0-5BC503733306}"/>
          </ac:spMkLst>
        </pc:spChg>
        <pc:spChg chg="add mod">
          <ac:chgData name="Schaik, N. van (18150845)" userId="b15d19a1-b795-42e2-9370-8f2245a6075f" providerId="ADAL" clId="{28FD09E0-C0C0-47E3-A60F-F299337B2F3D}" dt="2020-10-25T13:00:10.535" v="747" actId="403"/>
          <ac:spMkLst>
            <pc:docMk/>
            <pc:sldMk cId="2123355974" sldId="291"/>
            <ac:spMk id="7" creationId="{4A057AEA-6673-426F-9D1A-4B57313B8D79}"/>
          </ac:spMkLst>
        </pc:spChg>
        <pc:spChg chg="add mod">
          <ac:chgData name="Schaik, N. van (18150845)" userId="b15d19a1-b795-42e2-9370-8f2245a6075f" providerId="ADAL" clId="{28FD09E0-C0C0-47E3-A60F-F299337B2F3D}" dt="2020-10-25T13:04:24.518" v="782" actId="113"/>
          <ac:spMkLst>
            <pc:docMk/>
            <pc:sldMk cId="2123355974" sldId="291"/>
            <ac:spMk id="8" creationId="{D35D93B3-E4D4-423E-83CA-4ADFD1A829E7}"/>
          </ac:spMkLst>
        </pc:spChg>
        <pc:spChg chg="add mod">
          <ac:chgData name="Schaik, N. van (18150845)" userId="b15d19a1-b795-42e2-9370-8f2245a6075f" providerId="ADAL" clId="{28FD09E0-C0C0-47E3-A60F-F299337B2F3D}" dt="2020-10-25T13:11:05.302" v="925" actId="20577"/>
          <ac:spMkLst>
            <pc:docMk/>
            <pc:sldMk cId="2123355974" sldId="291"/>
            <ac:spMk id="9" creationId="{27264C58-B4C6-41D0-9740-A2817B4B4D9F}"/>
          </ac:spMkLst>
        </pc:spChg>
        <pc:spChg chg="add">
          <ac:chgData name="Schaik, N. van (18150845)" userId="b15d19a1-b795-42e2-9370-8f2245a6075f" providerId="ADAL" clId="{28FD09E0-C0C0-47E3-A60F-F299337B2F3D}" dt="2020-10-25T12:58:51.125" v="713" actId="26606"/>
          <ac:spMkLst>
            <pc:docMk/>
            <pc:sldMk cId="2123355974" sldId="291"/>
            <ac:spMk id="10" creationId="{07CEFFDD-605F-41E2-8017-6484074C5CAA}"/>
          </ac:spMkLst>
        </pc:spChg>
        <pc:spChg chg="add mod">
          <ac:chgData name="Schaik, N. van (18150845)" userId="b15d19a1-b795-42e2-9370-8f2245a6075f" providerId="ADAL" clId="{28FD09E0-C0C0-47E3-A60F-F299337B2F3D}" dt="2020-10-25T13:04:51.179" v="802" actId="20577"/>
          <ac:spMkLst>
            <pc:docMk/>
            <pc:sldMk cId="2123355974" sldId="291"/>
            <ac:spMk id="11" creationId="{2F3BD318-7245-49AC-A55F-70DC4D6941D3}"/>
          </ac:spMkLst>
        </pc:spChg>
        <pc:spChg chg="add mod">
          <ac:chgData name="Schaik, N. van (18150845)" userId="b15d19a1-b795-42e2-9370-8f2245a6075f" providerId="ADAL" clId="{28FD09E0-C0C0-47E3-A60F-F299337B2F3D}" dt="2020-10-25T13:05:28.574" v="808" actId="207"/>
          <ac:spMkLst>
            <pc:docMk/>
            <pc:sldMk cId="2123355974" sldId="291"/>
            <ac:spMk id="12" creationId="{5BD6F78E-85C6-4528-A228-5E4F8E0B4EC9}"/>
          </ac:spMkLst>
        </pc:spChg>
        <pc:spChg chg="add mod">
          <ac:chgData name="Schaik, N. van (18150845)" userId="b15d19a1-b795-42e2-9370-8f2245a6075f" providerId="ADAL" clId="{28FD09E0-C0C0-47E3-A60F-F299337B2F3D}" dt="2020-10-25T13:05:50.982" v="812" actId="208"/>
          <ac:spMkLst>
            <pc:docMk/>
            <pc:sldMk cId="2123355974" sldId="291"/>
            <ac:spMk id="14" creationId="{2DD22AB0-45FB-45A2-8A17-8EB3E09C260E}"/>
          </ac:spMkLst>
        </pc:spChg>
        <pc:picChg chg="add mod ord">
          <ac:chgData name="Schaik, N. van (18150845)" userId="b15d19a1-b795-42e2-9370-8f2245a6075f" providerId="ADAL" clId="{28FD09E0-C0C0-47E3-A60F-F299337B2F3D}" dt="2020-10-25T12:59:32.764" v="717" actId="1076"/>
          <ac:picMkLst>
            <pc:docMk/>
            <pc:sldMk cId="2123355974" sldId="291"/>
            <ac:picMk id="5" creationId="{5C7D9AD4-AC50-4CA6-B989-9F70DB147AE0}"/>
          </ac:picMkLst>
        </pc:picChg>
      </pc:sldChg>
      <pc:sldChg chg="addSp delSp new del mod ord">
        <pc:chgData name="Schaik, N. van (18150845)" userId="b15d19a1-b795-42e2-9370-8f2245a6075f" providerId="ADAL" clId="{28FD09E0-C0C0-47E3-A60F-F299337B2F3D}" dt="2020-10-25T12:35:37.876" v="112" actId="47"/>
        <pc:sldMkLst>
          <pc:docMk/>
          <pc:sldMk cId="2444676402" sldId="291"/>
        </pc:sldMkLst>
        <pc:spChg chg="del">
          <ac:chgData name="Schaik, N. van (18150845)" userId="b15d19a1-b795-42e2-9370-8f2245a6075f" providerId="ADAL" clId="{28FD09E0-C0C0-47E3-A60F-F299337B2F3D}" dt="2020-10-25T12:33:17.840" v="109" actId="478"/>
          <ac:spMkLst>
            <pc:docMk/>
            <pc:sldMk cId="2444676402" sldId="291"/>
            <ac:spMk id="2" creationId="{FF6E5B88-2A26-4365-9A8F-EFAE01741AAB}"/>
          </ac:spMkLst>
        </pc:spChg>
        <pc:spChg chg="del">
          <ac:chgData name="Schaik, N. van (18150845)" userId="b15d19a1-b795-42e2-9370-8f2245a6075f" providerId="ADAL" clId="{28FD09E0-C0C0-47E3-A60F-F299337B2F3D}" dt="2020-10-25T12:33:17.840" v="109" actId="478"/>
          <ac:spMkLst>
            <pc:docMk/>
            <pc:sldMk cId="2444676402" sldId="291"/>
            <ac:spMk id="3" creationId="{CD2887A9-2E45-4495-990C-280A03BAEF6F}"/>
          </ac:spMkLst>
        </pc:spChg>
        <pc:spChg chg="del">
          <ac:chgData name="Schaik, N. van (18150845)" userId="b15d19a1-b795-42e2-9370-8f2245a6075f" providerId="ADAL" clId="{28FD09E0-C0C0-47E3-A60F-F299337B2F3D}" dt="2020-10-25T12:33:17.840" v="109" actId="478"/>
          <ac:spMkLst>
            <pc:docMk/>
            <pc:sldMk cId="2444676402" sldId="291"/>
            <ac:spMk id="4" creationId="{0170F08A-D94B-4A20-A8E9-445A8A585BB8}"/>
          </ac:spMkLst>
        </pc:spChg>
        <pc:spChg chg="add del">
          <ac:chgData name="Schaik, N. van (18150845)" userId="b15d19a1-b795-42e2-9370-8f2245a6075f" providerId="ADAL" clId="{28FD09E0-C0C0-47E3-A60F-F299337B2F3D}" dt="2020-10-25T12:33:20.210" v="111" actId="22"/>
          <ac:spMkLst>
            <pc:docMk/>
            <pc:sldMk cId="2444676402" sldId="291"/>
            <ac:spMk id="6" creationId="{234C3F36-6092-464E-A332-D3F575D9CB11}"/>
          </ac:spMkLst>
        </pc:spChg>
      </pc:sldChg>
      <pc:sldChg chg="addSp delSp modSp new mod setBg setClrOvrMap">
        <pc:chgData name="Schaik, N. van (18150845)" userId="b15d19a1-b795-42e2-9370-8f2245a6075f" providerId="ADAL" clId="{28FD09E0-C0C0-47E3-A60F-F299337B2F3D}" dt="2020-10-25T13:37:15.890" v="1468" actId="20577"/>
        <pc:sldMkLst>
          <pc:docMk/>
          <pc:sldMk cId="3580600458" sldId="292"/>
        </pc:sldMkLst>
        <pc:spChg chg="mod ord">
          <ac:chgData name="Schaik, N. van (18150845)" userId="b15d19a1-b795-42e2-9370-8f2245a6075f" providerId="ADAL" clId="{28FD09E0-C0C0-47E3-A60F-F299337B2F3D}" dt="2020-10-25T13:20:12.694" v="1116" actId="20577"/>
          <ac:spMkLst>
            <pc:docMk/>
            <pc:sldMk cId="3580600458" sldId="292"/>
            <ac:spMk id="2" creationId="{B034747D-AF93-4C42-AA2A-F59A2D44E255}"/>
          </ac:spMkLst>
        </pc:spChg>
        <pc:spChg chg="del">
          <ac:chgData name="Schaik, N. van (18150845)" userId="b15d19a1-b795-42e2-9370-8f2245a6075f" providerId="ADAL" clId="{28FD09E0-C0C0-47E3-A60F-F299337B2F3D}" dt="2020-10-25T13:12:16.458" v="927"/>
          <ac:spMkLst>
            <pc:docMk/>
            <pc:sldMk cId="3580600458" sldId="292"/>
            <ac:spMk id="3" creationId="{362BD482-9F1F-4A01-B8AE-A2AE161FA43E}"/>
          </ac:spMkLst>
        </pc:spChg>
        <pc:spChg chg="mod">
          <ac:chgData name="Schaik, N. van (18150845)" userId="b15d19a1-b795-42e2-9370-8f2245a6075f" providerId="ADAL" clId="{28FD09E0-C0C0-47E3-A60F-F299337B2F3D}" dt="2020-10-25T13:12:23.477" v="928" actId="26606"/>
          <ac:spMkLst>
            <pc:docMk/>
            <pc:sldMk cId="3580600458" sldId="292"/>
            <ac:spMk id="4" creationId="{0BF2B797-017F-4FA7-B06E-E4951E02CEDD}"/>
          </ac:spMkLst>
        </pc:spChg>
        <pc:spChg chg="add mod">
          <ac:chgData name="Schaik, N. van (18150845)" userId="b15d19a1-b795-42e2-9370-8f2245a6075f" providerId="ADAL" clId="{28FD09E0-C0C0-47E3-A60F-F299337B2F3D}" dt="2020-10-25T13:17:09.687" v="969" actId="20577"/>
          <ac:spMkLst>
            <pc:docMk/>
            <pc:sldMk cId="3580600458" sldId="292"/>
            <ac:spMk id="7" creationId="{7B5AFA32-3246-4B5C-BCCB-309A91741FC0}"/>
          </ac:spMkLst>
        </pc:spChg>
        <pc:spChg chg="add mod">
          <ac:chgData name="Schaik, N. van (18150845)" userId="b15d19a1-b795-42e2-9370-8f2245a6075f" providerId="ADAL" clId="{28FD09E0-C0C0-47E3-A60F-F299337B2F3D}" dt="2020-10-25T13:17:36.612" v="995" actId="14100"/>
          <ac:spMkLst>
            <pc:docMk/>
            <pc:sldMk cId="3580600458" sldId="292"/>
            <ac:spMk id="8" creationId="{7828102A-F5DF-4CCB-AB1B-C2AB294C2694}"/>
          </ac:spMkLst>
        </pc:spChg>
        <pc:spChg chg="add mod">
          <ac:chgData name="Schaik, N. van (18150845)" userId="b15d19a1-b795-42e2-9370-8f2245a6075f" providerId="ADAL" clId="{28FD09E0-C0C0-47E3-A60F-F299337B2F3D}" dt="2020-10-25T13:18:38.532" v="999" actId="20577"/>
          <ac:spMkLst>
            <pc:docMk/>
            <pc:sldMk cId="3580600458" sldId="292"/>
            <ac:spMk id="9" creationId="{FACB4FB4-80FC-4C41-9E70-89CF26B0E9DD}"/>
          </ac:spMkLst>
        </pc:spChg>
        <pc:spChg chg="add mod">
          <ac:chgData name="Schaik, N. van (18150845)" userId="b15d19a1-b795-42e2-9370-8f2245a6075f" providerId="ADAL" clId="{28FD09E0-C0C0-47E3-A60F-F299337B2F3D}" dt="2020-10-25T13:37:15.890" v="1468" actId="20577"/>
          <ac:spMkLst>
            <pc:docMk/>
            <pc:sldMk cId="3580600458" sldId="292"/>
            <ac:spMk id="10" creationId="{DCCF4C8F-D9FD-458B-804E-587B50DC8CF6}"/>
          </ac:spMkLst>
        </pc:spChg>
        <pc:spChg chg="add mod">
          <ac:chgData name="Schaik, N. van (18150845)" userId="b15d19a1-b795-42e2-9370-8f2245a6075f" providerId="ADAL" clId="{28FD09E0-C0C0-47E3-A60F-F299337B2F3D}" dt="2020-10-25T13:19:06.623" v="1018" actId="1076"/>
          <ac:spMkLst>
            <pc:docMk/>
            <pc:sldMk cId="3580600458" sldId="292"/>
            <ac:spMk id="11" creationId="{AB0D183B-348D-43F8-B225-E3CD9287B44B}"/>
          </ac:spMkLst>
        </pc:spChg>
        <pc:spChg chg="add">
          <ac:chgData name="Schaik, N. van (18150845)" userId="b15d19a1-b795-42e2-9370-8f2245a6075f" providerId="ADAL" clId="{28FD09E0-C0C0-47E3-A60F-F299337B2F3D}" dt="2020-10-25T13:12:23.477" v="928" actId="26606"/>
          <ac:spMkLst>
            <pc:docMk/>
            <pc:sldMk cId="3580600458" sldId="292"/>
            <ac:spMk id="13" creationId="{7D2BFFD5-490F-4B45-91F2-6B826FBAD4E3}"/>
          </ac:spMkLst>
        </pc:spChg>
        <pc:picChg chg="add del mod modCrop">
          <ac:chgData name="Schaik, N. van (18150845)" userId="b15d19a1-b795-42e2-9370-8f2245a6075f" providerId="ADAL" clId="{28FD09E0-C0C0-47E3-A60F-F299337B2F3D}" dt="2020-10-25T13:17:13.446" v="971" actId="1076"/>
          <ac:picMkLst>
            <pc:docMk/>
            <pc:sldMk cId="3580600458" sldId="292"/>
            <ac:picMk id="6" creationId="{12D24C8F-7AE7-4CF4-9406-D91299392995}"/>
          </ac:picMkLst>
        </pc:picChg>
        <pc:cxnChg chg="add">
          <ac:chgData name="Schaik, N. van (18150845)" userId="b15d19a1-b795-42e2-9370-8f2245a6075f" providerId="ADAL" clId="{28FD09E0-C0C0-47E3-A60F-F299337B2F3D}" dt="2020-10-25T13:12:23.477" v="928" actId="26606"/>
          <ac:cxnSpMkLst>
            <pc:docMk/>
            <pc:sldMk cId="3580600458" sldId="292"/>
            <ac:cxnSpMk id="15" creationId="{6C6CF9A5-BEA4-4284-A8B5-D033E5B4BE3F}"/>
          </ac:cxnSpMkLst>
        </pc:cxnChg>
      </pc:sldChg>
      <pc:sldMasterChg chg="add del addSldLayout delSldLayout">
        <pc:chgData name="Schaik, N. van (18150845)" userId="b15d19a1-b795-42e2-9370-8f2245a6075f" providerId="ADAL" clId="{28FD09E0-C0C0-47E3-A60F-F299337B2F3D}" dt="2020-10-25T12:12:22.816" v="10" actId="47"/>
        <pc:sldMasterMkLst>
          <pc:docMk/>
          <pc:sldMasterMk cId="2460954070" sldId="2147483660"/>
        </pc:sldMasterMkLst>
        <pc:sldLayoutChg chg="add del">
          <pc:chgData name="Schaik, N. van (18150845)" userId="b15d19a1-b795-42e2-9370-8f2245a6075f" providerId="ADAL" clId="{28FD09E0-C0C0-47E3-A60F-F299337B2F3D}" dt="2020-10-25T12:12:22.816" v="10" actId="47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Schaik, N. van (18150845)" userId="b15d19a1-b795-42e2-9370-8f2245a6075f" providerId="ADAL" clId="{28FD09E0-C0C0-47E3-A60F-F299337B2F3D}" dt="2020-10-25T12:12:22.816" v="10" actId="47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Schaik, N. van (18150845)" userId="b15d19a1-b795-42e2-9370-8f2245a6075f" providerId="ADAL" clId="{28FD09E0-C0C0-47E3-A60F-F299337B2F3D}" dt="2020-10-25T12:12:22.816" v="10" actId="47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Schaik, N. van (18150845)" userId="b15d19a1-b795-42e2-9370-8f2245a6075f" providerId="ADAL" clId="{28FD09E0-C0C0-47E3-A60F-F299337B2F3D}" dt="2020-10-25T12:12:22.816" v="10" actId="47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Schaik, N. van (18150845)" userId="b15d19a1-b795-42e2-9370-8f2245a6075f" providerId="ADAL" clId="{28FD09E0-C0C0-47E3-A60F-F299337B2F3D}" dt="2020-10-25T12:12:22.816" v="10" actId="47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Schaik, N. van (18150845)" userId="b15d19a1-b795-42e2-9370-8f2245a6075f" providerId="ADAL" clId="{28FD09E0-C0C0-47E3-A60F-F299337B2F3D}" dt="2020-10-25T12:12:22.816" v="10" actId="47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Schaik, N. van (18150845)" userId="b15d19a1-b795-42e2-9370-8f2245a6075f" providerId="ADAL" clId="{28FD09E0-C0C0-47E3-A60F-F299337B2F3D}" dt="2020-10-25T12:12:22.816" v="10" actId="47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Schaik, N. van (18150845)" userId="b15d19a1-b795-42e2-9370-8f2245a6075f" providerId="ADAL" clId="{28FD09E0-C0C0-47E3-A60F-F299337B2F3D}" dt="2020-10-25T12:12:22.816" v="10" actId="47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Schaik, N. van (18150845)" userId="b15d19a1-b795-42e2-9370-8f2245a6075f" providerId="ADAL" clId="{28FD09E0-C0C0-47E3-A60F-F299337B2F3D}" dt="2020-10-25T12:12:22.816" v="10" actId="47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Schaik, N. van (18150845)" userId="b15d19a1-b795-42e2-9370-8f2245a6075f" providerId="ADAL" clId="{28FD09E0-C0C0-47E3-A60F-F299337B2F3D}" dt="2020-10-25T12:12:22.816" v="10" actId="47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Schaik, N. van (18150845)" userId="b15d19a1-b795-42e2-9370-8f2245a6075f" providerId="ADAL" clId="{28FD09E0-C0C0-47E3-A60F-F299337B2F3D}" dt="2020-10-25T12:12:22.816" v="10" actId="47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  <pc:docChgLst>
    <pc:chgData name="Duivenvoorden, L. (18005152)" userId="S::18005152@student.hhs.nl::2f32dc38-11c9-455b-95e2-402c987300c5" providerId="AD" clId="Web-{DA63CDB8-D3CD-4FBA-A974-3A6375146CCD}"/>
    <pc:docChg chg="modSld">
      <pc:chgData name="Duivenvoorden, L. (18005152)" userId="S::18005152@student.hhs.nl::2f32dc38-11c9-455b-95e2-402c987300c5" providerId="AD" clId="Web-{DA63CDB8-D3CD-4FBA-A974-3A6375146CCD}" dt="2020-10-29T19:33:44.175" v="8" actId="20577"/>
      <pc:docMkLst>
        <pc:docMk/>
      </pc:docMkLst>
      <pc:sldChg chg="modSp">
        <pc:chgData name="Duivenvoorden, L. (18005152)" userId="S::18005152@student.hhs.nl::2f32dc38-11c9-455b-95e2-402c987300c5" providerId="AD" clId="Web-{DA63CDB8-D3CD-4FBA-A974-3A6375146CCD}" dt="2020-10-29T19:33:41.988" v="6" actId="20577"/>
        <pc:sldMkLst>
          <pc:docMk/>
          <pc:sldMk cId="643132684" sldId="294"/>
        </pc:sldMkLst>
        <pc:spChg chg="mod">
          <ac:chgData name="Duivenvoorden, L. (18005152)" userId="S::18005152@student.hhs.nl::2f32dc38-11c9-455b-95e2-402c987300c5" providerId="AD" clId="Web-{DA63CDB8-D3CD-4FBA-A974-3A6375146CCD}" dt="2020-10-29T19:33:41.988" v="6" actId="20577"/>
          <ac:spMkLst>
            <pc:docMk/>
            <pc:sldMk cId="643132684" sldId="294"/>
            <ac:spMk id="7" creationId="{1C23FA0D-5CB2-4242-ABFE-E108B1A90DF2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30T04:28:29.660" idx="1">
    <p:pos x="7194" y="2856"/>
    <p:text>Dit is 1 woord
</p:text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AA1051-ACEE-473A-B371-3FF698DD39DF}" type="datetimeFigureOut">
              <a:rPr lang="nl-NL" smtClean="0"/>
              <a:t>26-11-2020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2EB67F-0BAA-4D93-830A-DE430C31547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4198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3F085994-1302-48BE-9FB9-9043FEFE8168}" type="datetime1">
              <a:rPr lang="en-US" smtClean="0"/>
              <a:t>11/26/2020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05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544F9-ED40-40E5-9046-D5C0B9E8146C}" type="datetime1">
              <a:rPr lang="en-US" smtClean="0"/>
              <a:t>11/26/2020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387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171BB-0FA6-42D8-9C92-521562A376D3}" type="datetime1">
              <a:rPr lang="en-US" smtClean="0"/>
              <a:t>11/26/2020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452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EF20D-230C-4BF0-9D36-16AACD6E6840}" type="datetime1">
              <a:rPr lang="en-US" smtClean="0"/>
              <a:t>11/26/2020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02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9B1A5-31A7-4026-95F1-689C0C429EE3}" type="datetime1">
              <a:rPr lang="en-US" smtClean="0"/>
              <a:t>11/26/2020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536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2C8CF-E910-46D4-A6B3-A5AEF90B150C}" type="datetime1">
              <a:rPr lang="en-US" smtClean="0"/>
              <a:t>11/26/2020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8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5E555-C0AB-4B7D-9CEB-BEC5D9DAAF11}" type="datetime1">
              <a:rPr lang="en-US" smtClean="0"/>
              <a:t>11/26/2020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033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138F-1A98-495F-B9C9-739B278B95B3}" type="datetime1">
              <a:rPr lang="en-US" smtClean="0"/>
              <a:t>11/26/2020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320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F2BA-4ABE-4BD9-BB87-267A87920A04}" type="datetime1">
              <a:rPr lang="en-US" smtClean="0"/>
              <a:t>11/26/2020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29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4D424-839A-44E0-B98D-0947A6743797}" type="datetime1">
              <a:rPr lang="en-US" smtClean="0"/>
              <a:t>11/26/2020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852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05C491C5-F1F3-431E-B5DF-1B1C363061AF}" type="datetime1">
              <a:rPr lang="en-US" smtClean="0"/>
              <a:t>11/26/2020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73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AE60A0FB-1466-490C-A890-31DDABB3B83E}" type="datetime1">
              <a:rPr lang="en-US" smtClean="0"/>
              <a:t>11/26/2020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656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buiten, gebouw, gras, voorzijde&#10;&#10;Automatisch gegenereerde beschrijving">
            <a:extLst>
              <a:ext uri="{FF2B5EF4-FFF2-40B4-BE49-F238E27FC236}">
                <a16:creationId xmlns:a16="http://schemas.microsoft.com/office/drawing/2014/main" id="{099B0AC1-CBDD-4A11-B063-FB0C0E617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9" y="0"/>
            <a:ext cx="12193540" cy="6861396"/>
          </a:xfrm>
          <a:prstGeom prst="rect">
            <a:avLst/>
          </a:prstGeom>
          <a:solidFill>
            <a:schemeClr val="accent1">
              <a:alpha val="82000"/>
            </a:schemeClr>
          </a:solidFill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1540" y="5147144"/>
            <a:ext cx="11545482" cy="1973074"/>
          </a:xfrm>
        </p:spPr>
        <p:txBody>
          <a:bodyPr anchor="b">
            <a:normAutofit/>
          </a:bodyPr>
          <a:lstStyle/>
          <a:p>
            <a:pPr algn="l"/>
            <a:r>
              <a:rPr lang="de-DE" sz="11500" i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Team Zero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-1539" y="1"/>
            <a:ext cx="5465638" cy="1460809"/>
          </a:xfrm>
          <a:noFill/>
          <a:ln>
            <a:noFill/>
          </a:ln>
        </p:spPr>
        <p:txBody>
          <a:bodyPr numCol="2" anchor="t">
            <a:normAutofit/>
          </a:bodyPr>
          <a:lstStyle/>
          <a:p>
            <a:pPr algn="l"/>
            <a:r>
              <a:rPr lang="de-DE"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Amin Mansouri</a:t>
            </a:r>
            <a:endParaRPr lang="de-DE" sz="1600"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nl-NL" sz="1600" b="1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Jefry</a:t>
            </a:r>
            <a:r>
              <a:rPr lang="nl-NL"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el Bhwash</a:t>
            </a:r>
          </a:p>
          <a:p>
            <a:pPr algn="l"/>
            <a:r>
              <a:rPr lang="nl-NL" sz="1600" b="1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Levy</a:t>
            </a:r>
            <a:r>
              <a:rPr lang="nl-NL"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Duivenvoorden	</a:t>
            </a:r>
          </a:p>
          <a:p>
            <a:pPr algn="l"/>
            <a:r>
              <a:rPr lang="nl-NL"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Niels van Drunen 	</a:t>
            </a:r>
            <a:endParaRPr lang="de-DE" sz="1600"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Niels van Schaik		</a:t>
            </a:r>
            <a:endParaRPr lang="nl-NL" sz="16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Nummer">
            <a:extLst>
              <a:ext uri="{FF2B5EF4-FFF2-40B4-BE49-F238E27FC236}">
                <a16:creationId xmlns:a16="http://schemas.microsoft.com/office/drawing/2014/main" id="{EF3BC0E1-98D0-460B-9E93-6D31264B1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5921" y="5717852"/>
            <a:ext cx="2926080" cy="1397039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03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0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657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8E2711-A686-4FB1-8CCC-C7F14086B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FC16F110-6A92-473A-8A83-64378F0C9A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</p:spPr>
      </p:pic>
      <p:sp>
        <p:nvSpPr>
          <p:cNvPr id="8" name="Ovaal 7">
            <a:extLst>
              <a:ext uri="{FF2B5EF4-FFF2-40B4-BE49-F238E27FC236}">
                <a16:creationId xmlns:a16="http://schemas.microsoft.com/office/drawing/2014/main" id="{4FE9C716-BCF0-4955-B2EF-142E622BAC44}"/>
              </a:ext>
            </a:extLst>
          </p:cNvPr>
          <p:cNvSpPr/>
          <p:nvPr/>
        </p:nvSpPr>
        <p:spPr>
          <a:xfrm rot="10575854">
            <a:off x="6232225" y="-3349517"/>
            <a:ext cx="10395548" cy="8001029"/>
          </a:xfrm>
          <a:prstGeom prst="ellipse">
            <a:avLst/>
          </a:prstGeom>
          <a:gradFill>
            <a:gsLst>
              <a:gs pos="10000">
                <a:schemeClr val="accent2">
                  <a:lumMod val="20000"/>
                  <a:lumOff val="80000"/>
                  <a:shade val="30000"/>
                  <a:satMod val="115000"/>
                  <a:alpha val="0"/>
                </a:schemeClr>
              </a:gs>
              <a:gs pos="31000">
                <a:schemeClr val="accent6">
                  <a:alpha val="71000"/>
                </a:schemeClr>
              </a:gs>
              <a:gs pos="45000">
                <a:schemeClr val="accent6">
                  <a:lumMod val="50000"/>
                  <a:alpha val="76000"/>
                </a:schemeClr>
              </a:gs>
            </a:gsLst>
            <a:lin ang="7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E0AB253-4BC1-47FB-B767-095266371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5920" y="5659947"/>
            <a:ext cx="2926080" cy="1397039"/>
          </a:xfrm>
        </p:spPr>
        <p:txBody>
          <a:bodyPr/>
          <a:lstStyle/>
          <a:p>
            <a:fld id="{B2DC25EE-239B-4C5F-AAD1-255A7D5F1EE2}" type="slidenum">
              <a:rPr lang="en-US" smtClean="0">
                <a:solidFill>
                  <a:prstClr val="white"/>
                </a:solidFill>
                <a:latin typeface="Gill Sans MT" panose="020B0502020104020203" pitchFamily="34" charset="0"/>
              </a:rPr>
              <a:t>2</a:t>
            </a:fld>
            <a:endParaRPr lang="en-US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C23FA0D-5CB2-4242-ABFE-E108B1A90DF2}"/>
              </a:ext>
            </a:extLst>
          </p:cNvPr>
          <p:cNvSpPr txBox="1"/>
          <p:nvPr/>
        </p:nvSpPr>
        <p:spPr>
          <a:xfrm>
            <a:off x="7269209" y="340555"/>
            <a:ext cx="4922791" cy="24929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nl-NL" sz="2400" i="1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Their</a:t>
            </a:r>
            <a:r>
              <a:rPr lang="nl-NL" sz="2400" i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Goal:</a:t>
            </a:r>
          </a:p>
          <a:p>
            <a:pPr algn="ctr"/>
            <a:r>
              <a:rPr lang="nl-NL" sz="2400" i="1" err="1">
                <a:solidFill>
                  <a:schemeClr val="bg1"/>
                </a:solidFill>
                <a:latin typeface="Verdana"/>
                <a:ea typeface="Verdana"/>
                <a:cs typeface="Verdana"/>
              </a:rPr>
              <a:t>To</a:t>
            </a:r>
            <a:r>
              <a:rPr lang="nl-NL" sz="2400" i="1">
                <a:solidFill>
                  <a:schemeClr val="bg1"/>
                </a:solidFill>
                <a:latin typeface="Verdana"/>
                <a:ea typeface="Verdana"/>
                <a:cs typeface="Verdana"/>
              </a:rPr>
              <a:t> make </a:t>
            </a:r>
            <a:r>
              <a:rPr lang="nl-NL" sz="2400" i="1" err="1">
                <a:solidFill>
                  <a:schemeClr val="bg1"/>
                </a:solidFill>
                <a:latin typeface="Verdana"/>
                <a:ea typeface="Verdana"/>
                <a:cs typeface="Verdana"/>
              </a:rPr>
              <a:t>the</a:t>
            </a:r>
            <a:r>
              <a:rPr lang="nl-NL" sz="2400" i="1">
                <a:solidFill>
                  <a:schemeClr val="bg1"/>
                </a:solidFill>
                <a:latin typeface="Verdana"/>
                <a:ea typeface="Verdana"/>
                <a:cs typeface="Verdana"/>
              </a:rPr>
              <a:t> energy </a:t>
            </a:r>
            <a:r>
              <a:rPr lang="nl-NL" sz="2400" i="1" err="1">
                <a:solidFill>
                  <a:schemeClr val="bg1"/>
                </a:solidFill>
                <a:latin typeface="Verdana"/>
                <a:ea typeface="Verdana"/>
                <a:cs typeface="Verdana"/>
              </a:rPr>
              <a:t>transition</a:t>
            </a:r>
            <a:r>
              <a:rPr lang="nl-NL" sz="2400" i="1">
                <a:solidFill>
                  <a:schemeClr val="bg1"/>
                </a:solidFill>
                <a:latin typeface="Verdana"/>
                <a:ea typeface="Verdana"/>
                <a:cs typeface="Verdana"/>
              </a:rPr>
              <a:t> </a:t>
            </a:r>
            <a:r>
              <a:rPr lang="nl-NL" sz="2400" i="1" err="1">
                <a:solidFill>
                  <a:schemeClr val="bg1"/>
                </a:solidFill>
                <a:latin typeface="Verdana"/>
                <a:ea typeface="Verdana"/>
                <a:cs typeface="Verdana"/>
              </a:rPr>
              <a:t>possible</a:t>
            </a:r>
            <a:r>
              <a:rPr lang="nl-NL" sz="2400" i="1">
                <a:solidFill>
                  <a:schemeClr val="bg1"/>
                </a:solidFill>
                <a:latin typeface="Verdana"/>
                <a:ea typeface="Verdana"/>
                <a:cs typeface="Verdana"/>
              </a:rPr>
              <a:t> </a:t>
            </a:r>
            <a:r>
              <a:rPr lang="nl-NL" sz="2400" i="1" err="1">
                <a:solidFill>
                  <a:schemeClr val="bg1"/>
                </a:solidFill>
                <a:latin typeface="Verdana"/>
                <a:ea typeface="Verdana"/>
                <a:cs typeface="Verdana"/>
              </a:rPr>
              <a:t>for</a:t>
            </a:r>
            <a:r>
              <a:rPr lang="nl-NL" sz="2400" i="1">
                <a:solidFill>
                  <a:schemeClr val="bg1"/>
                </a:solidFill>
                <a:latin typeface="Verdana"/>
                <a:ea typeface="Verdana"/>
                <a:cs typeface="Verdana"/>
              </a:rPr>
              <a:t> </a:t>
            </a:r>
            <a:r>
              <a:rPr lang="nl-NL" sz="2400" i="1" err="1">
                <a:solidFill>
                  <a:schemeClr val="bg1"/>
                </a:solidFill>
                <a:latin typeface="Verdana"/>
                <a:ea typeface="Verdana"/>
                <a:cs typeface="Verdana"/>
              </a:rPr>
              <a:t>everybody</a:t>
            </a:r>
            <a:r>
              <a:rPr lang="nl-NL" sz="2400" i="1">
                <a:solidFill>
                  <a:schemeClr val="bg1"/>
                </a:solidFill>
                <a:latin typeface="Verdana"/>
                <a:ea typeface="Verdana"/>
                <a:cs typeface="Verdana"/>
              </a:rPr>
              <a:t>, making way </a:t>
            </a:r>
            <a:r>
              <a:rPr lang="nl-NL" sz="2400" i="1" err="1">
                <a:solidFill>
                  <a:schemeClr val="bg1"/>
                </a:solidFill>
                <a:latin typeface="Verdana"/>
                <a:ea typeface="Verdana"/>
                <a:cs typeface="Verdana"/>
              </a:rPr>
              <a:t>for</a:t>
            </a:r>
            <a:r>
              <a:rPr lang="nl-NL" sz="2400" i="1">
                <a:solidFill>
                  <a:schemeClr val="bg1"/>
                </a:solidFill>
                <a:latin typeface="Verdana"/>
                <a:ea typeface="Verdana"/>
                <a:cs typeface="Verdana"/>
              </a:rPr>
              <a:t> a </a:t>
            </a:r>
            <a:r>
              <a:rPr lang="nl-NL" sz="2400" i="1" err="1">
                <a:solidFill>
                  <a:schemeClr val="bg1"/>
                </a:solidFill>
                <a:latin typeface="Verdana"/>
                <a:ea typeface="Verdana"/>
                <a:cs typeface="Verdana"/>
              </a:rPr>
              <a:t>renewable</a:t>
            </a:r>
            <a:r>
              <a:rPr lang="nl-NL" sz="2400" i="1">
                <a:solidFill>
                  <a:schemeClr val="bg1"/>
                </a:solidFill>
                <a:latin typeface="Verdana"/>
                <a:ea typeface="Verdana"/>
                <a:cs typeface="Verdana"/>
              </a:rPr>
              <a:t> </a:t>
            </a:r>
            <a:r>
              <a:rPr lang="nl-NL" sz="2400" i="1" err="1">
                <a:solidFill>
                  <a:schemeClr val="bg1"/>
                </a:solidFill>
                <a:latin typeface="Verdana"/>
                <a:ea typeface="Verdana"/>
                <a:cs typeface="Verdana"/>
              </a:rPr>
              <a:t>and</a:t>
            </a:r>
            <a:r>
              <a:rPr lang="nl-NL" sz="2400" i="1">
                <a:solidFill>
                  <a:schemeClr val="bg1"/>
                </a:solidFill>
                <a:latin typeface="Verdana"/>
                <a:ea typeface="Verdana"/>
                <a:cs typeface="Verdana"/>
              </a:rPr>
              <a:t> energy efficiënt living environment. </a:t>
            </a:r>
            <a:endParaRPr lang="nl-NL" sz="2400" i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643132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F4A04-ACA8-450D-B04B-52180FDA8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atin typeface="Open Sans" panose="020B0606030504020204"/>
              </a:rPr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79B2A-322F-4B70-89F6-B5BD51F3D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nl-NL" sz="2000" err="1">
                <a:latin typeface="Verdana" panose="020B0604030504040204" pitchFamily="34" charset="0"/>
                <a:ea typeface="Verdana" panose="020B0604030504040204" pitchFamily="34" charset="0"/>
              </a:rPr>
              <a:t>What</a:t>
            </a:r>
            <a:r>
              <a:rPr lang="nl-NL" sz="2000">
                <a:latin typeface="Verdana" panose="020B0604030504040204" pitchFamily="34" charset="0"/>
                <a:ea typeface="Verdana" panose="020B0604030504040204" pitchFamily="34" charset="0"/>
              </a:rPr>
              <a:t> is a </a:t>
            </a:r>
            <a:r>
              <a:rPr lang="nl-NL" sz="2000" err="1">
                <a:latin typeface="Verdana" panose="020B0604030504040204" pitchFamily="34" charset="0"/>
                <a:ea typeface="Verdana" panose="020B0604030504040204" pitchFamily="34" charset="0"/>
              </a:rPr>
              <a:t>suitable</a:t>
            </a:r>
            <a:r>
              <a:rPr lang="nl-NL" sz="2000">
                <a:latin typeface="Verdana" panose="020B0604030504040204" pitchFamily="34" charset="0"/>
                <a:ea typeface="Verdana" panose="020B0604030504040204" pitchFamily="34" charset="0"/>
              </a:rPr>
              <a:t> machine </a:t>
            </a:r>
            <a:r>
              <a:rPr lang="nl-NL" sz="2000" err="1">
                <a:latin typeface="Verdana" panose="020B0604030504040204" pitchFamily="34" charset="0"/>
                <a:ea typeface="Verdana" panose="020B0604030504040204" pitchFamily="34" charset="0"/>
              </a:rPr>
              <a:t>learning</a:t>
            </a:r>
            <a:r>
              <a:rPr lang="nl-NL" sz="2000">
                <a:latin typeface="Verdana" panose="020B0604030504040204" pitchFamily="34" charset="0"/>
                <a:ea typeface="Verdana" panose="020B0604030504040204" pitchFamily="34" charset="0"/>
              </a:rPr>
              <a:t> model </a:t>
            </a:r>
            <a:r>
              <a:rPr lang="nl-NL" sz="2000" err="1">
                <a:latin typeface="Verdana" panose="020B0604030504040204" pitchFamily="34" charset="0"/>
                <a:ea typeface="Verdana" panose="020B0604030504040204" pitchFamily="34" charset="0"/>
              </a:rPr>
              <a:t>to</a:t>
            </a:r>
            <a:r>
              <a:rPr lang="nl-NL" sz="200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000" err="1">
                <a:latin typeface="Verdana" panose="020B0604030504040204" pitchFamily="34" charset="0"/>
                <a:ea typeface="Verdana" panose="020B0604030504040204" pitchFamily="34" charset="0"/>
              </a:rPr>
              <a:t>predict</a:t>
            </a:r>
            <a:r>
              <a:rPr lang="nl-NL" sz="2000">
                <a:latin typeface="Verdana" panose="020B0604030504040204" pitchFamily="34" charset="0"/>
                <a:ea typeface="Verdana" panose="020B0604030504040204" pitchFamily="34" charset="0"/>
              </a:rPr>
              <a:t> energy </a:t>
            </a:r>
            <a:r>
              <a:rPr lang="nl-NL" sz="2000" err="1">
                <a:latin typeface="Verdana" panose="020B0604030504040204" pitchFamily="34" charset="0"/>
                <a:ea typeface="Verdana" panose="020B0604030504040204" pitchFamily="34" charset="0"/>
              </a:rPr>
              <a:t>use</a:t>
            </a:r>
            <a:r>
              <a:rPr lang="nl-NL" sz="200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000" err="1">
                <a:latin typeface="Verdana" panose="020B0604030504040204" pitchFamily="34" charset="0"/>
                <a:ea typeface="Verdana" panose="020B0604030504040204" pitchFamily="34" charset="0"/>
              </a:rPr>
              <a:t>and</a:t>
            </a:r>
            <a:r>
              <a:rPr lang="nl-NL" sz="200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000" err="1">
                <a:latin typeface="Verdana" panose="020B0604030504040204" pitchFamily="34" charset="0"/>
                <a:ea typeface="Verdana" panose="020B0604030504040204" pitchFamily="34" charset="0"/>
              </a:rPr>
              <a:t>production</a:t>
            </a:r>
            <a:r>
              <a:rPr lang="nl-NL" sz="2000">
                <a:latin typeface="Verdana" panose="020B0604030504040204" pitchFamily="34" charset="0"/>
                <a:ea typeface="Verdana" panose="020B0604030504040204" pitchFamily="34" charset="0"/>
              </a:rPr>
              <a:t> of a “zero at </a:t>
            </a:r>
            <a:r>
              <a:rPr lang="nl-NL" sz="2000" err="1"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nl-NL" sz="2000">
                <a:latin typeface="Verdana" panose="020B0604030504040204" pitchFamily="34" charset="0"/>
                <a:ea typeface="Verdana" panose="020B0604030504040204" pitchFamily="34" charset="0"/>
              </a:rPr>
              <a:t> meter” house, </a:t>
            </a:r>
            <a:r>
              <a:rPr lang="nl-NL" sz="2000" err="1">
                <a:latin typeface="Verdana" panose="020B0604030504040204" pitchFamily="34" charset="0"/>
                <a:ea typeface="Verdana" panose="020B0604030504040204" pitchFamily="34" charset="0"/>
              </a:rPr>
              <a:t>one</a:t>
            </a:r>
            <a:r>
              <a:rPr lang="nl-NL" sz="200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000" err="1">
                <a:latin typeface="Verdana" panose="020B0604030504040204" pitchFamily="34" charset="0"/>
                <a:ea typeface="Verdana" panose="020B0604030504040204" pitchFamily="34" charset="0"/>
              </a:rPr>
              <a:t>day</a:t>
            </a:r>
            <a:r>
              <a:rPr lang="nl-NL" sz="2000">
                <a:latin typeface="Verdana" panose="020B0604030504040204" pitchFamily="34" charset="0"/>
                <a:ea typeface="Verdana" panose="020B0604030504040204" pitchFamily="34" charset="0"/>
              </a:rPr>
              <a:t> in advance </a:t>
            </a:r>
            <a:r>
              <a:rPr lang="nl-NL" sz="2000" err="1">
                <a:latin typeface="Verdana" panose="020B0604030504040204" pitchFamily="34" charset="0"/>
                <a:ea typeface="Verdana" panose="020B0604030504040204" pitchFamily="34" charset="0"/>
              </a:rPr>
              <a:t>with</a:t>
            </a:r>
            <a:r>
              <a:rPr lang="nl-NL" sz="200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000" err="1">
                <a:latin typeface="Verdana" panose="020B0604030504040204" pitchFamily="34" charset="0"/>
                <a:ea typeface="Verdana" panose="020B0604030504040204" pitchFamily="34" charset="0"/>
              </a:rPr>
              <a:t>hourly</a:t>
            </a:r>
            <a:r>
              <a:rPr lang="nl-NL" sz="200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000" err="1">
                <a:latin typeface="Verdana" panose="020B0604030504040204" pitchFamily="34" charset="0"/>
                <a:ea typeface="Verdana" panose="020B0604030504040204" pitchFamily="34" charset="0"/>
              </a:rPr>
              <a:t>resolution</a:t>
            </a:r>
            <a:r>
              <a:rPr lang="nl-NL" sz="2000">
                <a:latin typeface="Verdana" panose="020B0604030504040204" pitchFamily="34" charset="0"/>
                <a:ea typeface="Verdana" panose="020B0604030504040204" pitchFamily="34" charset="0"/>
              </a:rPr>
              <a:t>?</a:t>
            </a:r>
          </a:p>
          <a:p>
            <a:endParaRPr lang="nl-NL" sz="200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nl-NL" sz="2000" i="1" err="1">
                <a:latin typeface="Verdana" panose="020B0604030504040204" pitchFamily="34" charset="0"/>
                <a:ea typeface="Verdana" panose="020B0604030504040204" pitchFamily="34" charset="0"/>
              </a:rPr>
              <a:t>And</a:t>
            </a:r>
            <a:r>
              <a:rPr lang="nl-NL" sz="2000" i="1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000" i="1" err="1">
                <a:latin typeface="Verdana" panose="020B0604030504040204" pitchFamily="34" charset="0"/>
                <a:ea typeface="Verdana" panose="020B0604030504040204" pitchFamily="34" charset="0"/>
              </a:rPr>
              <a:t>perhaps</a:t>
            </a:r>
            <a:r>
              <a:rPr lang="nl-NL" sz="2000" i="1">
                <a:latin typeface="Verdana" panose="020B0604030504040204" pitchFamily="34" charset="0"/>
                <a:ea typeface="Verdana" panose="020B0604030504040204" pitchFamily="34" charset="0"/>
              </a:rPr>
              <a:t>…</a:t>
            </a:r>
          </a:p>
          <a:p>
            <a:pPr marL="0" indent="0">
              <a:buNone/>
            </a:pPr>
            <a:r>
              <a:rPr lang="nl-NL" sz="2000" err="1">
                <a:latin typeface="Verdana" panose="020B0604030504040204" pitchFamily="34" charset="0"/>
                <a:ea typeface="Verdana" panose="020B0604030504040204" pitchFamily="34" charset="0"/>
              </a:rPr>
              <a:t>When</a:t>
            </a:r>
            <a:r>
              <a:rPr lang="nl-NL" sz="200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000" err="1">
                <a:latin typeface="Verdana" panose="020B0604030504040204" pitchFamily="34" charset="0"/>
                <a:ea typeface="Verdana" panose="020B0604030504040204" pitchFamily="34" charset="0"/>
              </a:rPr>
              <a:t>to</a:t>
            </a:r>
            <a:r>
              <a:rPr lang="nl-NL" sz="2000">
                <a:latin typeface="Verdana" panose="020B0604030504040204" pitchFamily="34" charset="0"/>
                <a:ea typeface="Verdana" panose="020B0604030504040204" pitchFamily="34" charset="0"/>
              </a:rPr>
              <a:t> store or </a:t>
            </a:r>
            <a:r>
              <a:rPr lang="nl-NL" sz="2000" err="1">
                <a:latin typeface="Verdana" panose="020B0604030504040204" pitchFamily="34" charset="0"/>
                <a:ea typeface="Verdana" panose="020B0604030504040204" pitchFamily="34" charset="0"/>
              </a:rPr>
              <a:t>sell</a:t>
            </a:r>
            <a:r>
              <a:rPr lang="nl-NL" sz="200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000" err="1"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nl-NL" sz="200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000" err="1">
                <a:latin typeface="Verdana" panose="020B0604030504040204" pitchFamily="34" charset="0"/>
                <a:ea typeface="Verdana" panose="020B0604030504040204" pitchFamily="34" charset="0"/>
              </a:rPr>
              <a:t>produced</a:t>
            </a:r>
            <a:r>
              <a:rPr lang="nl-NL" sz="200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000" err="1">
                <a:latin typeface="Verdana" panose="020B0604030504040204" pitchFamily="34" charset="0"/>
                <a:ea typeface="Verdana" panose="020B0604030504040204" pitchFamily="34" charset="0"/>
              </a:rPr>
              <a:t>solar</a:t>
            </a:r>
            <a:r>
              <a:rPr lang="nl-NL" sz="2000">
                <a:latin typeface="Verdana" panose="020B0604030504040204" pitchFamily="34" charset="0"/>
                <a:ea typeface="Verdana" panose="020B0604030504040204" pitchFamily="34" charset="0"/>
              </a:rPr>
              <a:t> energy </a:t>
            </a:r>
            <a:r>
              <a:rPr lang="nl-NL" sz="2000" err="1">
                <a:latin typeface="Verdana" panose="020B0604030504040204" pitchFamily="34" charset="0"/>
                <a:ea typeface="Verdana" panose="020B0604030504040204" pitchFamily="34" charset="0"/>
              </a:rPr>
              <a:t>to</a:t>
            </a:r>
            <a:r>
              <a:rPr lang="nl-NL" sz="2000">
                <a:latin typeface="Verdana" panose="020B0604030504040204" pitchFamily="34" charset="0"/>
                <a:ea typeface="Verdana" panose="020B0604030504040204" pitchFamily="34" charset="0"/>
              </a:rPr>
              <a:t> maximise </a:t>
            </a:r>
            <a:r>
              <a:rPr lang="nl-NL" sz="2000" err="1"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nl-NL" sz="200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000" err="1">
                <a:latin typeface="Verdana" panose="020B0604030504040204" pitchFamily="34" charset="0"/>
                <a:ea typeface="Verdana" panose="020B0604030504040204" pitchFamily="34" charset="0"/>
              </a:rPr>
              <a:t>profit</a:t>
            </a:r>
            <a:r>
              <a:rPr lang="nl-NL" sz="2000">
                <a:latin typeface="Verdana" panose="020B0604030504040204" pitchFamily="34" charset="0"/>
                <a:ea typeface="Verdana" panose="020B0604030504040204" pitchFamily="34" charset="0"/>
              </a:rPr>
              <a:t> of </a:t>
            </a:r>
            <a:r>
              <a:rPr lang="nl-NL" sz="2000" err="1"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nl-NL" sz="2000">
                <a:latin typeface="Verdana" panose="020B0604030504040204" pitchFamily="34" charset="0"/>
                <a:ea typeface="Verdana" panose="020B0604030504040204" pitchFamily="34" charset="0"/>
              </a:rPr>
              <a:t> user?</a:t>
            </a:r>
            <a:br>
              <a:rPr lang="nl-NL" sz="2000"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nl-NL" sz="200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F6E40-67C8-4C1A-8A42-0B97378FF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5920" y="5568502"/>
            <a:ext cx="2926080" cy="1397039"/>
          </a:xfrm>
        </p:spPr>
        <p:txBody>
          <a:bodyPr/>
          <a:lstStyle/>
          <a:p>
            <a:fld id="{B2DC25EE-239B-4C5F-AAD1-255A7D5F1EE2}" type="slidenum">
              <a:rPr lang="en-US" smtClean="0">
                <a:solidFill>
                  <a:schemeClr val="accent6">
                    <a:lumMod val="50000"/>
                    <a:alpha val="25000"/>
                  </a:schemeClr>
                </a:solidFill>
                <a:latin typeface="Gill Sans MT" panose="020B0502020104020203" pitchFamily="34" charset="0"/>
              </a:rPr>
              <a:t>3</a:t>
            </a:fld>
            <a:endParaRPr lang="en-US">
              <a:solidFill>
                <a:schemeClr val="accent6">
                  <a:lumMod val="50000"/>
                  <a:alpha val="25000"/>
                </a:schemeClr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135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4E2DE-05E4-4C0C-A472-CE91EBEF0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676918"/>
          </a:xfrm>
        </p:spPr>
        <p:txBody>
          <a:bodyPr/>
          <a:lstStyle/>
          <a:p>
            <a:r>
              <a:rPr lang="nl-NL" err="1">
                <a:latin typeface="Verdana" panose="020B0604030504040204" pitchFamily="34" charset="0"/>
                <a:ea typeface="Verdana" panose="020B0604030504040204" pitchFamily="34" charset="0"/>
              </a:rPr>
              <a:t>Progress</a:t>
            </a:r>
            <a:endParaRPr lang="nl-NL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2149441F-5766-4B7D-9EE0-E19B6A4EA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191" t="8058" r="8133"/>
          <a:stretch/>
        </p:blipFill>
        <p:spPr>
          <a:xfrm>
            <a:off x="0" y="390293"/>
            <a:ext cx="7574213" cy="3289610"/>
          </a:xfrm>
          <a:prstGeom prst="rect">
            <a:avLst/>
          </a:prstGeom>
        </p:spPr>
      </p:pic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21BF49E-31AE-4051-9306-EF77EECAE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46164" y="1219200"/>
            <a:ext cx="3398520" cy="31269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>
                <a:solidFill>
                  <a:srgbClr val="FFFFFF"/>
                </a:solidFill>
                <a:latin typeface="Gill Sans MT" panose="020B0502020104020203" pitchFamily="34" charset="0"/>
              </a:rPr>
              <a:t>Data </a:t>
            </a:r>
            <a:r>
              <a:rPr lang="nl-NL" err="1">
                <a:solidFill>
                  <a:srgbClr val="FFFFFF"/>
                </a:solidFill>
                <a:latin typeface="Gill Sans MT" panose="020B0502020104020203" pitchFamily="34" charset="0"/>
              </a:rPr>
              <a:t>normalised</a:t>
            </a:r>
            <a:r>
              <a:rPr lang="nl-NL">
                <a:solidFill>
                  <a:srgbClr val="FFFFFF"/>
                </a:solidFill>
                <a:latin typeface="Gill Sans MT" panose="020B0502020104020203" pitchFamily="34" charset="0"/>
              </a:rPr>
              <a:t> &amp; </a:t>
            </a:r>
            <a:r>
              <a:rPr lang="nl-NL" err="1">
                <a:solidFill>
                  <a:srgbClr val="FFFFFF"/>
                </a:solidFill>
                <a:latin typeface="Gill Sans MT" panose="020B0502020104020203" pitchFamily="34" charset="0"/>
              </a:rPr>
              <a:t>resampled</a:t>
            </a:r>
            <a:r>
              <a:rPr lang="nl-NL">
                <a:solidFill>
                  <a:srgbClr val="FFFFFF"/>
                </a:solidFill>
                <a:latin typeface="Gill Sans MT" panose="020B0502020104020203" pitchFamily="34" charset="0"/>
              </a:rPr>
              <a:t> per </a:t>
            </a:r>
            <a:r>
              <a:rPr lang="nl-NL" err="1">
                <a:solidFill>
                  <a:srgbClr val="FFFFFF"/>
                </a:solidFill>
                <a:latin typeface="Gill Sans MT" panose="020B0502020104020203" pitchFamily="34" charset="0"/>
              </a:rPr>
              <a:t>hour</a:t>
            </a:r>
            <a:endParaRPr lang="nl-NL" sz="1800">
              <a:solidFill>
                <a:srgbClr val="FFFFFF"/>
              </a:solidFill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err="1">
                <a:solidFill>
                  <a:srgbClr val="FFFFFF"/>
                </a:solidFill>
                <a:latin typeface="Gill Sans MT" panose="020B0502020104020203" pitchFamily="34" charset="0"/>
              </a:rPr>
              <a:t>Weather</a:t>
            </a:r>
            <a:r>
              <a:rPr lang="nl-NL" sz="1800">
                <a:solidFill>
                  <a:srgbClr val="FFFFFF"/>
                </a:solidFill>
                <a:latin typeface="Gill Sans MT" panose="020B0502020104020203" pitchFamily="34" charset="0"/>
              </a:rPr>
              <a:t> data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88628-52E1-4F08-AE9E-CB4C2A9D6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5277" y="5638800"/>
            <a:ext cx="2926080" cy="1397039"/>
          </a:xfrm>
        </p:spPr>
        <p:txBody>
          <a:bodyPr/>
          <a:lstStyle/>
          <a:p>
            <a:fld id="{B2DC25EE-239B-4C5F-AAD1-255A7D5F1EE2}" type="slidenum">
              <a:rPr lang="en-US" smtClean="0">
                <a:solidFill>
                  <a:schemeClr val="bg1">
                    <a:alpha val="25000"/>
                  </a:schemeClr>
                </a:solidFill>
                <a:latin typeface="Gill Sans MT" panose="020B0502020104020203" pitchFamily="34" charset="0"/>
              </a:rPr>
              <a:t>4</a:t>
            </a:fld>
            <a:endParaRPr lang="en-US">
              <a:solidFill>
                <a:schemeClr val="bg1">
                  <a:alpha val="2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2705458D-48A5-4E71-9C5F-E11748DEF791}"/>
              </a:ext>
            </a:extLst>
          </p:cNvPr>
          <p:cNvSpPr txBox="1"/>
          <p:nvPr/>
        </p:nvSpPr>
        <p:spPr>
          <a:xfrm>
            <a:off x="2020271" y="251793"/>
            <a:ext cx="3533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>
                <a:latin typeface="Arial" panose="020B0604020202020204" pitchFamily="34" charset="0"/>
                <a:cs typeface="Arial" panose="020B0604020202020204" pitchFamily="34" charset="0"/>
              </a:rPr>
              <a:t>Energy </a:t>
            </a:r>
            <a:r>
              <a:rPr lang="nl-NL" sz="1200" err="1">
                <a:latin typeface="Arial" panose="020B0604020202020204" pitchFamily="34" charset="0"/>
                <a:cs typeface="Arial" panose="020B0604020202020204" pitchFamily="34" charset="0"/>
              </a:rPr>
              <a:t>consumption</a:t>
            </a:r>
            <a:r>
              <a:rPr lang="nl-NL" sz="1200">
                <a:latin typeface="Arial" panose="020B0604020202020204" pitchFamily="34" charset="0"/>
                <a:cs typeface="Arial" panose="020B0604020202020204" pitchFamily="34" charset="0"/>
              </a:rPr>
              <a:t> of house 001 on 2019-01-02 </a:t>
            </a:r>
          </a:p>
        </p:txBody>
      </p:sp>
    </p:spTree>
    <p:extLst>
      <p:ext uri="{BB962C8B-B14F-4D97-AF65-F5344CB8AC3E}">
        <p14:creationId xmlns:p14="http://schemas.microsoft.com/office/powerpoint/2010/main" val="381049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9E8877C9-4C0A-4296-9A20-BACF99D84E3C}"/>
              </a:ext>
            </a:extLst>
          </p:cNvPr>
          <p:cNvSpPr/>
          <p:nvPr/>
        </p:nvSpPr>
        <p:spPr>
          <a:xfrm>
            <a:off x="7576457" y="2521997"/>
            <a:ext cx="4615543" cy="1125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14E2DE-05E4-4C0C-A472-CE91EBEF0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676918"/>
          </a:xfrm>
        </p:spPr>
        <p:txBody>
          <a:bodyPr/>
          <a:lstStyle/>
          <a:p>
            <a:r>
              <a:rPr lang="nl-NL" err="1">
                <a:latin typeface="Verdana" panose="020B0604030504040204" pitchFamily="34" charset="0"/>
                <a:ea typeface="Verdana" panose="020B0604030504040204" pitchFamily="34" charset="0"/>
              </a:rPr>
              <a:t>Progress</a:t>
            </a:r>
            <a:endParaRPr lang="nl-NL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21BF49E-31AE-4051-9306-EF77EECAE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46164" y="1219200"/>
            <a:ext cx="3398520" cy="31269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>
                <a:solidFill>
                  <a:schemeClr val="bg1"/>
                </a:solidFill>
                <a:latin typeface="Gill Sans MT" panose="020B0502020104020203" pitchFamily="34" charset="0"/>
              </a:rPr>
              <a:t>Data </a:t>
            </a:r>
            <a:r>
              <a:rPr lang="nl-NL" err="1">
                <a:solidFill>
                  <a:schemeClr val="bg1"/>
                </a:solidFill>
                <a:latin typeface="Gill Sans MT" panose="020B0502020104020203" pitchFamily="34" charset="0"/>
              </a:rPr>
              <a:t>Quality</a:t>
            </a:r>
            <a:r>
              <a:rPr lang="nl-NL">
                <a:solidFill>
                  <a:schemeClr val="bg1"/>
                </a:solidFill>
                <a:latin typeface="Gill Sans MT" panose="020B0502020104020203" pitchFamily="34" charset="0"/>
              </a:rPr>
              <a:t> (</a:t>
            </a:r>
            <a:r>
              <a:rPr lang="nl-NL" err="1">
                <a:solidFill>
                  <a:schemeClr val="bg1"/>
                </a:solidFill>
                <a:latin typeface="Gill Sans MT" panose="020B0502020104020203" pitchFamily="34" charset="0"/>
              </a:rPr>
              <a:t>heatmap</a:t>
            </a:r>
            <a:r>
              <a:rPr lang="nl-NL">
                <a:solidFill>
                  <a:schemeClr val="bg1"/>
                </a:solidFill>
                <a:latin typeface="Gill Sans MT" panose="020B0502020104020203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err="1">
                <a:solidFill>
                  <a:schemeClr val="bg1"/>
                </a:solidFill>
                <a:latin typeface="Gill Sans MT" panose="020B0502020104020203" pitchFamily="34" charset="0"/>
              </a:rPr>
              <a:t>Regression</a:t>
            </a:r>
            <a:r>
              <a:rPr lang="nl-NL">
                <a:solidFill>
                  <a:schemeClr val="bg1"/>
                </a:solidFill>
                <a:latin typeface="Gill Sans MT" panose="020B0502020104020203" pitchFamily="34" charset="0"/>
              </a:rPr>
              <a:t> on </a:t>
            </a:r>
            <a:r>
              <a:rPr lang="nl-NL" err="1">
                <a:solidFill>
                  <a:schemeClr val="bg1"/>
                </a:solidFill>
                <a:latin typeface="Gill Sans MT" panose="020B0502020104020203" pitchFamily="34" charset="0"/>
              </a:rPr>
              <a:t>the</a:t>
            </a:r>
            <a:r>
              <a:rPr lang="nl-NL">
                <a:solidFill>
                  <a:schemeClr val="bg1"/>
                </a:solidFill>
                <a:latin typeface="Gill Sans MT" panose="020B0502020104020203" pitchFamily="34" charset="0"/>
              </a:rPr>
              <a:t> </a:t>
            </a:r>
            <a:r>
              <a:rPr lang="nl-NL" err="1">
                <a:solidFill>
                  <a:schemeClr val="bg1"/>
                </a:solidFill>
                <a:latin typeface="Gill Sans MT" panose="020B0502020104020203" pitchFamily="34" charset="0"/>
              </a:rPr>
              <a:t>solar</a:t>
            </a:r>
            <a:r>
              <a:rPr lang="nl-NL">
                <a:solidFill>
                  <a:schemeClr val="bg1"/>
                </a:solidFill>
                <a:latin typeface="Gill Sans MT" panose="020B0502020104020203" pitchFamily="34" charset="0"/>
              </a:rPr>
              <a:t> energy </a:t>
            </a:r>
            <a:r>
              <a:rPr lang="nl-NL" err="1">
                <a:solidFill>
                  <a:schemeClr val="bg1"/>
                </a:solidFill>
                <a:latin typeface="Gill Sans MT" panose="020B0502020104020203" pitchFamily="34" charset="0"/>
              </a:rPr>
              <a:t>produced</a:t>
            </a:r>
            <a:endParaRPr lang="nl-NL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>
              <a:solidFill>
                <a:schemeClr val="bg1"/>
              </a:solidFill>
            </a:endParaRP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492A3A2F-CF1C-4EF4-82A0-ADC746B569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3"/>
          <a:stretch/>
        </p:blipFill>
        <p:spPr>
          <a:xfrm>
            <a:off x="0" y="2782693"/>
            <a:ext cx="12192000" cy="223001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88628-52E1-4F08-AE9E-CB4C2A9D6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5920" y="5648984"/>
            <a:ext cx="2926080" cy="1397039"/>
          </a:xfrm>
        </p:spPr>
        <p:txBody>
          <a:bodyPr/>
          <a:lstStyle/>
          <a:p>
            <a:fld id="{B2DC25EE-239B-4C5F-AAD1-255A7D5F1EE2}" type="slidenum">
              <a:rPr lang="en-US" smtClean="0">
                <a:solidFill>
                  <a:schemeClr val="bg1">
                    <a:alpha val="25000"/>
                  </a:schemeClr>
                </a:solidFill>
                <a:latin typeface="Gill Sans MT" panose="020B0502020104020203" pitchFamily="34" charset="0"/>
              </a:rPr>
              <a:t>5</a:t>
            </a:fld>
            <a:endParaRPr lang="en-US">
              <a:solidFill>
                <a:schemeClr val="bg1">
                  <a:alpha val="25000"/>
                </a:schemeClr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577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D2BFFD5-490F-4B45-91F2-6B826FBAD4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12708"/>
            <a:ext cx="12192000" cy="26452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034747D-AF93-4C42-AA2A-F59A2D44E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14" y="4544814"/>
            <a:ext cx="5495714" cy="1807659"/>
          </a:xfrm>
        </p:spPr>
        <p:txBody>
          <a:bodyPr>
            <a:normAutofit/>
          </a:bodyPr>
          <a:lstStyle/>
          <a:p>
            <a:r>
              <a:rPr lang="nl-NL" sz="320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 </a:t>
            </a:r>
            <a:r>
              <a:rPr lang="nl-NL" sz="320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simple</a:t>
            </a:r>
            <a:r>
              <a:rPr lang="nl-NL" sz="320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320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forecasting</a:t>
            </a:r>
            <a:r>
              <a:rPr lang="nl-NL" sz="320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model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6CF9A5-BEA4-4284-A8B5-D033E5B4B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76175" y="4900003"/>
            <a:ext cx="0" cy="109728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CCF4C8F-D9FD-458B-804E-587B50DC8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4540559"/>
            <a:ext cx="5334382" cy="181616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rgbClr val="FFFFFF"/>
                </a:solidFill>
                <a:latin typeface="Gill Sans MT" panose="020B0502020104020203" pitchFamily="34" charset="0"/>
              </a:rPr>
              <a:t>The model is a SVR (</a:t>
            </a:r>
            <a:r>
              <a:rPr lang="nl-NL" sz="2000">
                <a:solidFill>
                  <a:srgbClr val="FFFFFF"/>
                </a:solidFill>
                <a:latin typeface="Gill Sans MT" panose="020B0502020104020203" pitchFamily="34" charset="0"/>
              </a:rPr>
              <a:t>S</a:t>
            </a:r>
            <a:r>
              <a:rPr lang="nl-NL" sz="2000" b="0" i="0">
                <a:effectLst/>
                <a:latin typeface="Gill Sans MT" panose="020B0502020104020203" pitchFamily="34" charset="0"/>
              </a:rPr>
              <a:t>upport </a:t>
            </a:r>
            <a:r>
              <a:rPr lang="nl-NL" sz="2000">
                <a:latin typeface="Gill Sans MT" panose="020B0502020104020203" pitchFamily="34" charset="0"/>
              </a:rPr>
              <a:t>V</a:t>
            </a:r>
            <a:r>
              <a:rPr lang="nl-NL" sz="2000" b="0" i="0">
                <a:effectLst/>
                <a:latin typeface="Gill Sans MT" panose="020B0502020104020203" pitchFamily="34" charset="0"/>
              </a:rPr>
              <a:t>ector </a:t>
            </a:r>
            <a:r>
              <a:rPr lang="nl-NL" sz="2000" err="1">
                <a:latin typeface="Gill Sans MT" panose="020B0502020104020203" pitchFamily="34" charset="0"/>
              </a:rPr>
              <a:t>R</a:t>
            </a:r>
            <a:r>
              <a:rPr lang="nl-NL" sz="2000" b="0" i="0" err="1">
                <a:effectLst/>
                <a:latin typeface="Gill Sans MT" panose="020B0502020104020203" pitchFamily="34" charset="0"/>
              </a:rPr>
              <a:t>egression</a:t>
            </a:r>
            <a:r>
              <a:rPr lang="en-US" sz="2000">
                <a:solidFill>
                  <a:srgbClr val="FFFFFF"/>
                </a:solidFill>
                <a:latin typeface="Gill Sans MT" panose="020B0502020104020203" pitchFamily="34" charset="0"/>
              </a:rPr>
              <a:t>)</a:t>
            </a:r>
          </a:p>
          <a:p>
            <a:pPr marL="0" indent="0">
              <a:buNone/>
            </a:pPr>
            <a:r>
              <a:rPr lang="en-US" sz="2000">
                <a:solidFill>
                  <a:srgbClr val="FFFFFF"/>
                </a:solidFill>
                <a:latin typeface="Gill Sans MT"/>
              </a:rPr>
              <a:t>SVR analyses the data and chooses which of the datapoints are most important to use in the regression, therefore greatly reducing the potential outliers have on the regression.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BF2B797-017F-4FA7-B06E-E4951E02C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5920" y="5653953"/>
            <a:ext cx="2926080" cy="139703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2DC25EE-239B-4C5F-AAD1-255A7D5F1EE2}" type="slidenum">
              <a:rPr lang="en-US" sz="9500">
                <a:solidFill>
                  <a:srgbClr val="FFFFFF">
                    <a:alpha val="25000"/>
                  </a:srgbClr>
                </a:solidFill>
                <a:latin typeface="Gill Sans MT" panose="020B0502020104020203" pitchFamily="34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 sz="9500">
              <a:solidFill>
                <a:srgbClr val="FFFFFF">
                  <a:alpha val="25000"/>
                </a:srgbClr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47EFBF2-481E-41B6-A6F0-95C96CF76D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21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600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D2BFFD5-490F-4B45-91F2-6B826FBAD4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12708"/>
            <a:ext cx="12192000" cy="26452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034747D-AF93-4C42-AA2A-F59A2D44E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14" y="4544814"/>
            <a:ext cx="5495714" cy="1807659"/>
          </a:xfrm>
        </p:spPr>
        <p:txBody>
          <a:bodyPr>
            <a:normAutofit/>
          </a:bodyPr>
          <a:lstStyle/>
          <a:p>
            <a:r>
              <a:rPr lang="nl-NL" sz="320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 </a:t>
            </a:r>
            <a:r>
              <a:rPr lang="nl-NL" sz="320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simple</a:t>
            </a:r>
            <a:r>
              <a:rPr lang="nl-NL" sz="320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320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forecasting</a:t>
            </a:r>
            <a:r>
              <a:rPr lang="nl-NL" sz="320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model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6CF9A5-BEA4-4284-A8B5-D033E5B4B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76175" y="4900003"/>
            <a:ext cx="0" cy="109728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CCF4C8F-D9FD-458B-804E-587B50DC8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4540559"/>
            <a:ext cx="5334382" cy="181616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rgbClr val="FFFFFF"/>
                </a:solidFill>
                <a:latin typeface="Gill Sans MT" panose="020B0502020104020203" pitchFamily="34" charset="0"/>
              </a:rPr>
              <a:t>The model is a MVLR (</a:t>
            </a:r>
            <a:r>
              <a:rPr lang="nl-NL" sz="2000">
                <a:solidFill>
                  <a:srgbClr val="FFFFFF"/>
                </a:solidFill>
                <a:latin typeface="Gill Sans MT" panose="020B0502020104020203" pitchFamily="34" charset="0"/>
              </a:rPr>
              <a:t>Multi</a:t>
            </a:r>
            <a:r>
              <a:rPr lang="nl-NL" sz="2000" b="0" i="0">
                <a:effectLst/>
                <a:latin typeface="Gill Sans MT" panose="020B0502020104020203" pitchFamily="34" charset="0"/>
              </a:rPr>
              <a:t> </a:t>
            </a:r>
            <a:r>
              <a:rPr lang="nl-NL" sz="2000" err="1">
                <a:latin typeface="Gill Sans MT" panose="020B0502020104020203" pitchFamily="34" charset="0"/>
              </a:rPr>
              <a:t>Variate</a:t>
            </a:r>
            <a:r>
              <a:rPr lang="nl-NL" sz="2000">
                <a:latin typeface="Gill Sans MT" panose="020B0502020104020203" pitchFamily="34" charset="0"/>
              </a:rPr>
              <a:t> </a:t>
            </a:r>
            <a:r>
              <a:rPr lang="nl-NL" sz="2000" err="1">
                <a:latin typeface="Gill Sans MT" panose="020B0502020104020203" pitchFamily="34" charset="0"/>
              </a:rPr>
              <a:t>Linear</a:t>
            </a:r>
            <a:r>
              <a:rPr lang="nl-NL" sz="2000" b="0" i="0">
                <a:effectLst/>
                <a:latin typeface="Gill Sans MT" panose="020B0502020104020203" pitchFamily="34" charset="0"/>
              </a:rPr>
              <a:t> </a:t>
            </a:r>
            <a:r>
              <a:rPr lang="nl-NL" sz="2000" err="1">
                <a:latin typeface="Gill Sans MT" panose="020B0502020104020203" pitchFamily="34" charset="0"/>
              </a:rPr>
              <a:t>R</a:t>
            </a:r>
            <a:r>
              <a:rPr lang="nl-NL" sz="2000" b="0" i="0" err="1">
                <a:effectLst/>
                <a:latin typeface="Gill Sans MT" panose="020B0502020104020203" pitchFamily="34" charset="0"/>
              </a:rPr>
              <a:t>egression</a:t>
            </a:r>
            <a:r>
              <a:rPr lang="en-US" sz="2000">
                <a:solidFill>
                  <a:srgbClr val="FFFFFF"/>
                </a:solidFill>
                <a:latin typeface="Gill Sans MT" panose="020B0502020104020203" pitchFamily="34" charset="0"/>
              </a:rPr>
              <a:t>) </a:t>
            </a:r>
          </a:p>
          <a:p>
            <a:pPr marL="0" indent="0">
              <a:buNone/>
            </a:pPr>
            <a:r>
              <a:rPr lang="en-US" sz="2000">
                <a:solidFill>
                  <a:srgbClr val="FFFFFF"/>
                </a:solidFill>
                <a:latin typeface="Gill Sans MT" panose="020B0502020104020203" pitchFamily="34" charset="0"/>
              </a:rPr>
              <a:t>MVLR can create a mathematical regression based on multiple input variables, thus making a regression in multiple dimensions.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BF2B797-017F-4FA7-B06E-E4951E02C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5920" y="5653953"/>
            <a:ext cx="2926080" cy="139703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2DC25EE-239B-4C5F-AAD1-255A7D5F1EE2}" type="slidenum">
              <a:rPr lang="en-US" sz="9500">
                <a:solidFill>
                  <a:srgbClr val="FFFFFF">
                    <a:alpha val="25000"/>
                  </a:srgbClr>
                </a:solidFill>
                <a:latin typeface="Gill Sans MT" panose="020B0502020104020203" pitchFamily="34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 sz="9500">
              <a:solidFill>
                <a:srgbClr val="FFFFFF">
                  <a:alpha val="25000"/>
                </a:srgbClr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850CDCA2-D830-4BA1-AEF4-0791B5ACA3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6" t="6042" r="8077" b="3832"/>
          <a:stretch/>
        </p:blipFill>
        <p:spPr>
          <a:xfrm>
            <a:off x="1358135" y="0"/>
            <a:ext cx="8836080" cy="419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681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1158694"/>
          </a:xfrm>
        </p:spPr>
        <p:txBody>
          <a:bodyPr/>
          <a:lstStyle/>
          <a:p>
            <a:pPr algn="ctr"/>
            <a:r>
              <a:rPr lang="en-US">
                <a:latin typeface="Verdana" panose="020B0604030504040204" pitchFamily="34" charset="0"/>
                <a:ea typeface="Verdana" panose="020B0604030504040204" pitchFamily="34" charset="0"/>
              </a:rPr>
              <a:t>Future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3504" y="1929161"/>
            <a:ext cx="9228201" cy="2060786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342900" indent="-342900">
              <a:buFontTx/>
              <a:buChar char="-"/>
            </a:pPr>
            <a:r>
              <a:rPr lang="en-US">
                <a:latin typeface="Gill Sans MT" panose="020B0502020104020203" pitchFamily="34" charset="0"/>
              </a:rPr>
              <a:t>Weather predictions</a:t>
            </a:r>
          </a:p>
          <a:p>
            <a:pPr marL="342900" indent="-342900">
              <a:buFontTx/>
              <a:buChar char="-"/>
            </a:pPr>
            <a:r>
              <a:rPr lang="en-US">
                <a:latin typeface="Gill Sans MT"/>
              </a:rPr>
              <a:t>SVR (regression model) to keep as a baseline check (10 day interval)</a:t>
            </a:r>
          </a:p>
          <a:p>
            <a:pPr marL="342900" indent="-342900">
              <a:buFontTx/>
              <a:buChar char="-"/>
            </a:pPr>
            <a:r>
              <a:rPr lang="en-US">
                <a:latin typeface="Gill Sans MT" panose="020B0502020104020203" pitchFamily="34" charset="0"/>
              </a:rPr>
              <a:t>LSTM (neural network) </a:t>
            </a:r>
          </a:p>
          <a:p>
            <a:pPr marL="342900" indent="-342900">
              <a:buFontTx/>
              <a:buChar char="-"/>
            </a:pPr>
            <a:r>
              <a:rPr lang="en-US">
                <a:latin typeface="Gill Sans MT" panose="020B0502020104020203" pitchFamily="34" charset="0"/>
              </a:rPr>
              <a:t>Start working with energy consumption</a:t>
            </a:r>
          </a:p>
          <a:p>
            <a:pPr marL="342900" indent="-342900">
              <a:buFontTx/>
              <a:buChar char="-"/>
            </a:pPr>
            <a:r>
              <a:rPr lang="en-US">
                <a:latin typeface="Gill Sans MT"/>
              </a:rPr>
              <a:t>Make a heatmap that focusses on the calmer parts of the data</a:t>
            </a:r>
          </a:p>
          <a:p>
            <a:pPr marL="342900" indent="-342900">
              <a:buFontTx/>
              <a:buChar char="-"/>
            </a:pPr>
            <a:endParaRPr lang="en-US">
              <a:latin typeface="Gill Sans MT"/>
              <a:cs typeface="Calibri Light" panose="020F0302020204030204"/>
            </a:endParaRPr>
          </a:p>
          <a:p>
            <a:pPr marL="342900" indent="-342900">
              <a:buFontTx/>
              <a:buChar char="-"/>
            </a:pPr>
            <a:endParaRPr lang="en-US">
              <a:cs typeface="Calibri Light" panose="020F03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D9C9BE-01BF-4A27-8D85-9249B9A7F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5920" y="5642237"/>
            <a:ext cx="2926080" cy="1397039"/>
          </a:xfrm>
        </p:spPr>
        <p:txBody>
          <a:bodyPr/>
          <a:lstStyle/>
          <a:p>
            <a:fld id="{330EA680-D336-4FF7-8B7A-9848BB0A1C32}" type="slidenum">
              <a:rPr lang="en-US" sz="10300" smtClean="0">
                <a:solidFill>
                  <a:schemeClr val="bg1">
                    <a:alpha val="25000"/>
                  </a:schemeClr>
                </a:solidFill>
                <a:latin typeface="Gill Sans MT" panose="020B0502020104020203" pitchFamily="34" charset="0"/>
              </a:rPr>
              <a:pPr/>
              <a:t>8</a:t>
            </a:fld>
            <a:endParaRPr lang="en-US" sz="10300">
              <a:solidFill>
                <a:schemeClr val="bg1">
                  <a:alpha val="25000"/>
                </a:schemeClr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734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87AB319-64C0-4E2D-B1CD-0A970301B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AFA9A5-03CC-4F94-B964-70682CDB0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97E4C55-3D7A-47D3-8E9E-93731FF5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770467"/>
            <a:ext cx="3467051" cy="33528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100">
                <a:solidFill>
                  <a:srgbClr val="FFFFFF"/>
                </a:solidFill>
              </a:rPr>
              <a:t>Remarks, Suggestions, Questions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B36B60-731F-409B-A240-BBF521AB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8" name="Graphic 7" descr="Vragen">
            <a:extLst>
              <a:ext uri="{FF2B5EF4-FFF2-40B4-BE49-F238E27FC236}">
                <a16:creationId xmlns:a16="http://schemas.microsoft.com/office/drawing/2014/main" id="{D466CE3A-5B8D-4D90-8F3B-6CEFD2D40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1955" y="629266"/>
            <a:ext cx="5247146" cy="5247146"/>
          </a:xfrm>
          <a:prstGeom prst="rect">
            <a:avLst/>
          </a:prstGeo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C054E18-12B8-4A53-A072-B0CBD53B8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5920" y="5668687"/>
            <a:ext cx="2926080" cy="1397039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accent5">
                    <a:lumMod val="50000"/>
                    <a:alpha val="25000"/>
                  </a:schemeClr>
                </a:solidFill>
                <a:effectLst/>
                <a:uLnTx/>
                <a:uFillTx/>
                <a:latin typeface="Gill Sans MT" panose="020B0502020104020203" pitchFamily="34" charset="0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chemeClr val="accent5">
                  <a:lumMod val="50000"/>
                  <a:alpha val="25000"/>
                </a:schemeClr>
              </a:solidFill>
              <a:effectLst/>
              <a:uLnTx/>
              <a:uFillTx/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971989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Blauwgro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auwgroen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505DC5FA2CD4D45B9CD42A6B514858C" ma:contentTypeVersion="8" ma:contentTypeDescription="Een nieuw document maken." ma:contentTypeScope="" ma:versionID="57449a41285c1c1ebd3ba66dd30dacb2">
  <xsd:schema xmlns:xsd="http://www.w3.org/2001/XMLSchema" xmlns:xs="http://www.w3.org/2001/XMLSchema" xmlns:p="http://schemas.microsoft.com/office/2006/metadata/properties" xmlns:ns2="af1cbe13-d713-41da-91d7-4caeb8f4af9c" targetNamespace="http://schemas.microsoft.com/office/2006/metadata/properties" ma:root="true" ma:fieldsID="3ad76c5f7ada4da4875558ce333cd8e1" ns2:_="">
    <xsd:import namespace="af1cbe13-d713-41da-91d7-4caeb8f4af9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1cbe13-d713-41da-91d7-4caeb8f4af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363C382-FECD-455D-AF2E-75C751F2192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687A7E-90E1-4ACC-B626-8BC5BDA8CD95}">
  <ds:schemaRefs>
    <ds:schemaRef ds:uri="af1cbe13-d713-41da-91d7-4caeb8f4af9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9D9228F-E85F-4722-8348-FBE6A1475171}">
  <ds:schemaRefs>
    <ds:schemaRef ds:uri="http://schemas.microsoft.com/office/2006/metadata/properties"/>
    <ds:schemaRef ds:uri="http://schemas.microsoft.com/office/infopath/2007/PartnerControls"/>
    <ds:schemaRef ds:uri="http://www.w3.org/2000/xmln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Breedbeeld</PresentationFormat>
  <Slides>9</Slides>
  <Notes>0</Notes>
  <HiddenSlides>0</HiddenSlide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0" baseType="lpstr">
      <vt:lpstr>Metropolitan</vt:lpstr>
      <vt:lpstr>Team Zero</vt:lpstr>
      <vt:lpstr>PowerPoint-presentatie</vt:lpstr>
      <vt:lpstr>Research Question</vt:lpstr>
      <vt:lpstr>Progress</vt:lpstr>
      <vt:lpstr>Progress</vt:lpstr>
      <vt:lpstr>A simple forecasting model</vt:lpstr>
      <vt:lpstr>A simple forecasting model</vt:lpstr>
      <vt:lpstr>Future</vt:lpstr>
      <vt:lpstr>Remarks, Suggestions,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Zero</dc:title>
  <dc:creator>Schaik, N. van (18150845)</dc:creator>
  <cp:revision>2</cp:revision>
  <dcterms:created xsi:type="dcterms:W3CDTF">2020-10-25T13:12:23Z</dcterms:created>
  <dcterms:modified xsi:type="dcterms:W3CDTF">2020-11-26T21:01:48Z</dcterms:modified>
</cp:coreProperties>
</file>